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66"/>
  </p:notesMasterIdLst>
  <p:handoutMasterIdLst>
    <p:handoutMasterId r:id="rId67"/>
  </p:handoutMasterIdLst>
  <p:sldIdLst>
    <p:sldId id="257" r:id="rId3"/>
    <p:sldId id="797" r:id="rId4"/>
    <p:sldId id="801" r:id="rId5"/>
    <p:sldId id="815" r:id="rId6"/>
    <p:sldId id="816" r:id="rId7"/>
    <p:sldId id="817" r:id="rId8"/>
    <p:sldId id="819" r:id="rId9"/>
    <p:sldId id="820" r:id="rId10"/>
    <p:sldId id="818" r:id="rId11"/>
    <p:sldId id="821" r:id="rId12"/>
    <p:sldId id="822" r:id="rId13"/>
    <p:sldId id="823" r:id="rId14"/>
    <p:sldId id="824" r:id="rId15"/>
    <p:sldId id="825" r:id="rId16"/>
    <p:sldId id="826" r:id="rId17"/>
    <p:sldId id="827" r:id="rId18"/>
    <p:sldId id="829" r:id="rId19"/>
    <p:sldId id="830" r:id="rId20"/>
    <p:sldId id="831" r:id="rId21"/>
    <p:sldId id="832" r:id="rId22"/>
    <p:sldId id="833" r:id="rId23"/>
    <p:sldId id="834" r:id="rId24"/>
    <p:sldId id="835" r:id="rId25"/>
    <p:sldId id="836" r:id="rId26"/>
    <p:sldId id="837" r:id="rId27"/>
    <p:sldId id="838" r:id="rId28"/>
    <p:sldId id="839" r:id="rId29"/>
    <p:sldId id="840" r:id="rId30"/>
    <p:sldId id="841" r:id="rId31"/>
    <p:sldId id="842" r:id="rId32"/>
    <p:sldId id="843" r:id="rId33"/>
    <p:sldId id="844" r:id="rId34"/>
    <p:sldId id="845" r:id="rId35"/>
    <p:sldId id="846" r:id="rId36"/>
    <p:sldId id="847" r:id="rId37"/>
    <p:sldId id="848" r:id="rId38"/>
    <p:sldId id="849" r:id="rId39"/>
    <p:sldId id="851" r:id="rId40"/>
    <p:sldId id="854" r:id="rId41"/>
    <p:sldId id="855" r:id="rId42"/>
    <p:sldId id="856" r:id="rId43"/>
    <p:sldId id="857" r:id="rId44"/>
    <p:sldId id="858" r:id="rId45"/>
    <p:sldId id="859" r:id="rId46"/>
    <p:sldId id="860" r:id="rId47"/>
    <p:sldId id="852" r:id="rId48"/>
    <p:sldId id="861" r:id="rId49"/>
    <p:sldId id="862" r:id="rId50"/>
    <p:sldId id="863" r:id="rId51"/>
    <p:sldId id="864" r:id="rId52"/>
    <p:sldId id="865" r:id="rId53"/>
    <p:sldId id="866" r:id="rId54"/>
    <p:sldId id="867" r:id="rId55"/>
    <p:sldId id="868" r:id="rId56"/>
    <p:sldId id="869" r:id="rId57"/>
    <p:sldId id="870" r:id="rId58"/>
    <p:sldId id="871" r:id="rId59"/>
    <p:sldId id="872" r:id="rId60"/>
    <p:sldId id="873" r:id="rId61"/>
    <p:sldId id="874" r:id="rId62"/>
    <p:sldId id="853" r:id="rId63"/>
    <p:sldId id="773" r:id="rId64"/>
    <p:sldId id="769" r:id="rId65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San" initials="ZS" lastIdx="3" clrIdx="0"/>
  <p:cmAuthor id="2" name="Wang Jiamin" initials="WJ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5F0"/>
    <a:srgbClr val="923004"/>
    <a:srgbClr val="DE602E"/>
    <a:srgbClr val="FFFFFF"/>
    <a:srgbClr val="6F92CB"/>
    <a:srgbClr val="6762C6"/>
    <a:srgbClr val="846ABE"/>
    <a:srgbClr val="7280C4"/>
    <a:srgbClr val="7669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0449" autoAdjust="0"/>
  </p:normalViewPr>
  <p:slideViewPr>
    <p:cSldViewPr snapToGrid="0">
      <p:cViewPr varScale="1">
        <p:scale>
          <a:sx n="77" d="100"/>
          <a:sy n="77" d="100"/>
        </p:scale>
        <p:origin x="26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74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Shihong" userId="0e40ecc899efa77d" providerId="LiveId" clId="{B8A1BFE9-C306-4BC2-8FB0-AA36EFB2ABB2}"/>
    <pc:docChg chg="modSld">
      <pc:chgData name="Duan Shihong" userId="0e40ecc899efa77d" providerId="LiveId" clId="{B8A1BFE9-C306-4BC2-8FB0-AA36EFB2ABB2}" dt="2023-05-06T15:36:41.303" v="91" actId="20577"/>
      <pc:docMkLst>
        <pc:docMk/>
      </pc:docMkLst>
      <pc:sldChg chg="modSp mod">
        <pc:chgData name="Duan Shihong" userId="0e40ecc899efa77d" providerId="LiveId" clId="{B8A1BFE9-C306-4BC2-8FB0-AA36EFB2ABB2}" dt="2023-05-06T15:36:41.303" v="91" actId="20577"/>
        <pc:sldMkLst>
          <pc:docMk/>
          <pc:sldMk cId="2655638099" sldId="828"/>
        </pc:sldMkLst>
        <pc:spChg chg="mod">
          <ac:chgData name="Duan Shihong" userId="0e40ecc899efa77d" providerId="LiveId" clId="{B8A1BFE9-C306-4BC2-8FB0-AA36EFB2ABB2}" dt="2023-05-06T15:36:41.303" v="91" actId="20577"/>
          <ac:spMkLst>
            <pc:docMk/>
            <pc:sldMk cId="2655638099" sldId="828"/>
            <ac:spMk id="6" creationId="{00000000-0000-0000-0000-000000000000}"/>
          </ac:spMkLst>
        </pc:spChg>
      </pc:sldChg>
    </pc:docChg>
  </pc:docChgLst>
  <pc:docChgLst>
    <pc:chgData name="Duan Shihong" userId="0e40ecc899efa77d" providerId="LiveId" clId="{ED40A8CB-5B0D-4CE8-A548-C8DBB060AE93}"/>
    <pc:docChg chg="undo custSel addSld delSld modSld">
      <pc:chgData name="Duan Shihong" userId="0e40ecc899efa77d" providerId="LiveId" clId="{ED40A8CB-5B0D-4CE8-A548-C8DBB060AE93}" dt="2023-05-08T14:44:51.301" v="6837" actId="20577"/>
      <pc:docMkLst>
        <pc:docMk/>
      </pc:docMkLst>
      <pc:sldChg chg="addSp delSp modSp mod modNotesTx">
        <pc:chgData name="Duan Shihong" userId="0e40ecc899efa77d" providerId="LiveId" clId="{ED40A8CB-5B0D-4CE8-A548-C8DBB060AE93}" dt="2023-05-08T00:12:12.403" v="1921" actId="1076"/>
        <pc:sldMkLst>
          <pc:docMk/>
          <pc:sldMk cId="0" sldId="257"/>
        </pc:sldMkLst>
        <pc:spChg chg="add mod">
          <ac:chgData name="Duan Shihong" userId="0e40ecc899efa77d" providerId="LiveId" clId="{ED40A8CB-5B0D-4CE8-A548-C8DBB060AE93}" dt="2023-05-06T08:24:51.237" v="255" actId="207"/>
          <ac:spMkLst>
            <pc:docMk/>
            <pc:sldMk cId="0" sldId="257"/>
            <ac:spMk id="4" creationId="{B861ACF2-D418-CF2F-2298-5FD05F926165}"/>
          </ac:spMkLst>
        </pc:spChg>
        <pc:spChg chg="mod">
          <ac:chgData name="Duan Shihong" userId="0e40ecc899efa77d" providerId="LiveId" clId="{ED40A8CB-5B0D-4CE8-A548-C8DBB060AE93}" dt="2023-05-08T00:12:12.403" v="1921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24:42.485" v="254" actId="1076"/>
          <ac:spMkLst>
            <pc:docMk/>
            <pc:sldMk cId="0" sldId="257"/>
            <ac:spMk id="9" creationId="{00000000-0000-0000-0000-000000000000}"/>
          </ac:spMkLst>
        </pc:spChg>
        <pc:picChg chg="del">
          <ac:chgData name="Duan Shihong" userId="0e40ecc899efa77d" providerId="LiveId" clId="{ED40A8CB-5B0D-4CE8-A548-C8DBB060AE93}" dt="2023-05-08T00:12:07.417" v="1920" actId="478"/>
          <ac:picMkLst>
            <pc:docMk/>
            <pc:sldMk cId="0" sldId="257"/>
            <ac:picMk id="2" creationId="{00000000-0000-0000-0000-000000000000}"/>
          </ac:picMkLst>
        </pc:picChg>
      </pc:sldChg>
      <pc:sldChg chg="modSp mod">
        <pc:chgData name="Duan Shihong" userId="0e40ecc899efa77d" providerId="LiveId" clId="{ED40A8CB-5B0D-4CE8-A548-C8DBB060AE93}" dt="2023-05-07T10:51:10.549" v="1919" actId="20577"/>
        <pc:sldMkLst>
          <pc:docMk/>
          <pc:sldMk cId="0" sldId="769"/>
        </pc:sldMkLst>
        <pc:spChg chg="mod">
          <ac:chgData name="Duan Shihong" userId="0e40ecc899efa77d" providerId="LiveId" clId="{ED40A8CB-5B0D-4CE8-A548-C8DBB060AE93}" dt="2023-05-07T10:51:10.549" v="1919" actId="20577"/>
          <ac:spMkLst>
            <pc:docMk/>
            <pc:sldMk cId="0" sldId="769"/>
            <ac:spMk id="8" creationId="{00000000-0000-0000-0000-000000000000}"/>
          </ac:spMkLst>
        </pc:spChg>
      </pc:sldChg>
      <pc:sldChg chg="add del">
        <pc:chgData name="Duan Shihong" userId="0e40ecc899efa77d" providerId="LiveId" clId="{ED40A8CB-5B0D-4CE8-A548-C8DBB060AE93}" dt="2023-05-08T04:44:14.946" v="2947"/>
        <pc:sldMkLst>
          <pc:docMk/>
          <pc:sldMk cId="0" sldId="773"/>
        </pc:sldMkLst>
      </pc:sldChg>
      <pc:sldChg chg="addSp delSp modSp mod modNotesTx">
        <pc:chgData name="Duan Shihong" userId="0e40ecc899efa77d" providerId="LiveId" clId="{ED40A8CB-5B0D-4CE8-A548-C8DBB060AE93}" dt="2023-05-08T11:41:47.327" v="5797" actId="6549"/>
        <pc:sldMkLst>
          <pc:docMk/>
          <pc:sldMk cId="0" sldId="797"/>
        </pc:sldMkLst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2" creationId="{E4BABB40-3B6B-1120-D3E3-30DCE172B9EC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4" creationId="{BB55803A-1812-CAFE-A809-7B08447780E9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5" creationId="{AA003DAA-3B1C-BF73-4C0F-6AD9DAF68585}"/>
          </ac:spMkLst>
        </pc:spChg>
        <pc:spChg chg="add mod">
          <ac:chgData name="Duan Shihong" userId="0e40ecc899efa77d" providerId="LiveId" clId="{ED40A8CB-5B0D-4CE8-A548-C8DBB060AE93}" dt="2023-05-08T11:41:47.327" v="5797" actId="6549"/>
          <ac:spMkLst>
            <pc:docMk/>
            <pc:sldMk cId="0" sldId="797"/>
            <ac:spMk id="7" creationId="{9D872EF8-8EDF-1AAB-7FC7-21221775ABE1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9" creationId="{1CD13DFC-4152-5584-51CB-00A283DCCCC0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10" creationId="{C64938C6-ECFA-3731-6FA1-E6FF7FF47CC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1" creationId="{D7897EE3-33C0-141D-45E8-94E543AD5EF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2" creationId="{B1E04389-4859-3A65-7FE8-7F98384564E3}"/>
          </ac:spMkLst>
        </pc:spChg>
        <pc:spChg chg="add mod">
          <ac:chgData name="Duan Shihong" userId="0e40ecc899efa77d" providerId="LiveId" clId="{ED40A8CB-5B0D-4CE8-A548-C8DBB060AE93}" dt="2023-05-06T08:34:14.813" v="588" actId="1582"/>
          <ac:spMkLst>
            <pc:docMk/>
            <pc:sldMk cId="0" sldId="797"/>
            <ac:spMk id="13" creationId="{EDEC6DBB-3ADF-0C9B-3EE7-FD8990DDB47A}"/>
          </ac:spMkLst>
        </pc:spChg>
        <pc:spChg chg="mod">
          <ac:chgData name="Duan Shihong" userId="0e40ecc899efa77d" providerId="LiveId" clId="{ED40A8CB-5B0D-4CE8-A548-C8DBB060AE93}" dt="2023-05-06T08:32:04.175" v="468" actId="1076"/>
          <ac:spMkLst>
            <pc:docMk/>
            <pc:sldMk cId="0" sldId="797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3:31.711" v="584" actId="404"/>
          <ac:spMkLst>
            <pc:docMk/>
            <pc:sldMk cId="0" sldId="797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7" creationId="{00000000-0000-0000-0000-000000000000}"/>
          </ac:spMkLst>
        </pc:spChg>
      </pc:sldChg>
      <pc:sldChg chg="del">
        <pc:chgData name="Duan Shihong" userId="0e40ecc899efa77d" providerId="LiveId" clId="{ED40A8CB-5B0D-4CE8-A548-C8DBB060AE93}" dt="2023-05-06T13:06:17.831" v="1775" actId="47"/>
        <pc:sldMkLst>
          <pc:docMk/>
          <pc:sldMk cId="0" sldId="800"/>
        </pc:sldMkLst>
      </pc:sldChg>
      <pc:sldChg chg="addSp delSp modSp mod modNotesTx">
        <pc:chgData name="Duan Shihong" userId="0e40ecc899efa77d" providerId="LiveId" clId="{ED40A8CB-5B0D-4CE8-A548-C8DBB060AE93}" dt="2023-05-06T12:42:45.724" v="1482" actId="20577"/>
        <pc:sldMkLst>
          <pc:docMk/>
          <pc:sldMk cId="0" sldId="801"/>
        </pc:sldMkLst>
        <pc:spChg chg="mod">
          <ac:chgData name="Duan Shihong" userId="0e40ecc899efa77d" providerId="LiveId" clId="{ED40A8CB-5B0D-4CE8-A548-C8DBB060AE93}" dt="2023-05-06T08:34:52.532" v="591" actId="255"/>
          <ac:spMkLst>
            <pc:docMk/>
            <pc:sldMk cId="0" sldId="801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42:45.724" v="1482" actId="20577"/>
          <ac:spMkLst>
            <pc:docMk/>
            <pc:sldMk cId="0" sldId="801"/>
            <ac:spMk id="6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6.621" v="648" actId="478"/>
          <ac:spMkLst>
            <pc:docMk/>
            <pc:sldMk cId="0" sldId="801"/>
            <ac:spMk id="11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8.428" v="649" actId="478"/>
          <ac:spMkLst>
            <pc:docMk/>
            <pc:sldMk cId="0" sldId="801"/>
            <ac:spMk id="12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5.063" v="647" actId="478"/>
          <ac:spMkLst>
            <pc:docMk/>
            <pc:sldMk cId="0" sldId="801"/>
            <ac:spMk id="13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46:25.798" v="882" actId="478"/>
          <ac:spMkLst>
            <pc:docMk/>
            <pc:sldMk cId="0" sldId="801"/>
            <ac:spMk id="16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22:00.340" v="777" actId="478"/>
          <ac:spMkLst>
            <pc:docMk/>
            <pc:sldMk cId="0" sldId="801"/>
            <ac:spMk id="18" creationId="{00000000-0000-0000-0000-000000000000}"/>
          </ac:spMkLst>
        </pc:spChg>
        <pc:spChg chg="del mod">
          <ac:chgData name="Duan Shihong" userId="0e40ecc899efa77d" providerId="LiveId" clId="{ED40A8CB-5B0D-4CE8-A548-C8DBB060AE93}" dt="2023-05-06T11:21:57.074" v="776" actId="478"/>
          <ac:spMkLst>
            <pc:docMk/>
            <pc:sldMk cId="0" sldId="801"/>
            <ac:spMk id="20" creationId="{00000000-0000-0000-0000-000000000000}"/>
          </ac:spMkLst>
        </pc:spChg>
        <pc:graphicFrameChg chg="add mod modGraphic">
          <ac:chgData name="Duan Shihong" userId="0e40ecc899efa77d" providerId="LiveId" clId="{ED40A8CB-5B0D-4CE8-A548-C8DBB060AE93}" dt="2023-05-06T11:40:36.500" v="852" actId="20577"/>
          <ac:graphicFrameMkLst>
            <pc:docMk/>
            <pc:sldMk cId="0" sldId="801"/>
            <ac:graphicFrameMk id="3" creationId="{FB3F740B-9A99-F38F-E5E5-D18467D2072E}"/>
          </ac:graphicFrameMkLst>
        </pc:graphicFrameChg>
        <pc:picChg chg="add del mod">
          <ac:chgData name="Duan Shihong" userId="0e40ecc899efa77d" providerId="LiveId" clId="{ED40A8CB-5B0D-4CE8-A548-C8DBB060AE93}" dt="2023-05-06T11:37:47.975" v="795" actId="478"/>
          <ac:picMkLst>
            <pc:docMk/>
            <pc:sldMk cId="0" sldId="801"/>
            <ac:picMk id="5" creationId="{5BD15ED3-B9A6-7906-F98A-016E14FCB771}"/>
          </ac:picMkLst>
        </pc:picChg>
        <pc:picChg chg="del">
          <ac:chgData name="Duan Shihong" userId="0e40ecc899efa77d" providerId="LiveId" clId="{ED40A8CB-5B0D-4CE8-A548-C8DBB060AE93}" dt="2023-05-06T08:36:43.300" v="646" actId="478"/>
          <ac:picMkLst>
            <pc:docMk/>
            <pc:sldMk cId="0" sldId="801"/>
            <ac:picMk id="14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120" v="644" actId="478"/>
          <ac:picMkLst>
            <pc:docMk/>
            <pc:sldMk cId="0" sldId="801"/>
            <ac:picMk id="1026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701" v="645" actId="478"/>
          <ac:picMkLst>
            <pc:docMk/>
            <pc:sldMk cId="0" sldId="801"/>
            <ac:picMk id="1028" creationId="{00000000-0000-0000-0000-000000000000}"/>
          </ac:picMkLst>
        </pc:picChg>
        <pc:cxnChg chg="del">
          <ac:chgData name="Duan Shihong" userId="0e40ecc899efa77d" providerId="LiveId" clId="{ED40A8CB-5B0D-4CE8-A548-C8DBB060AE93}" dt="2023-05-06T08:36:49.193" v="650" actId="478"/>
          <ac:cxnSpMkLst>
            <pc:docMk/>
            <pc:sldMk cId="0" sldId="801"/>
            <ac:cxnSpMk id="9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0.166" v="651" actId="478"/>
          <ac:cxnSpMkLst>
            <pc:docMk/>
            <pc:sldMk cId="0" sldId="801"/>
            <ac:cxnSpMk id="22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1.211" v="652" actId="478"/>
          <ac:cxnSpMkLst>
            <pc:docMk/>
            <pc:sldMk cId="0" sldId="801"/>
            <ac:cxnSpMk id="25" creationId="{00000000-0000-0000-0000-000000000000}"/>
          </ac:cxnSpMkLst>
        </pc:cxnChg>
      </pc:sldChg>
      <pc:sldChg chg="del">
        <pc:chgData name="Duan Shihong" userId="0e40ecc899efa77d" providerId="LiveId" clId="{ED40A8CB-5B0D-4CE8-A548-C8DBB060AE93}" dt="2023-05-06T13:06:31.210" v="1778" actId="47"/>
        <pc:sldMkLst>
          <pc:docMk/>
          <pc:sldMk cId="0" sldId="803"/>
        </pc:sldMkLst>
      </pc:sldChg>
      <pc:sldChg chg="del">
        <pc:chgData name="Duan Shihong" userId="0e40ecc899efa77d" providerId="LiveId" clId="{ED40A8CB-5B0D-4CE8-A548-C8DBB060AE93}" dt="2023-05-06T13:06:17.121" v="1774" actId="47"/>
        <pc:sldMkLst>
          <pc:docMk/>
          <pc:sldMk cId="0" sldId="804"/>
        </pc:sldMkLst>
      </pc:sldChg>
      <pc:sldChg chg="del">
        <pc:chgData name="Duan Shihong" userId="0e40ecc899efa77d" providerId="LiveId" clId="{ED40A8CB-5B0D-4CE8-A548-C8DBB060AE93}" dt="2023-05-06T13:06:18.970" v="1777" actId="47"/>
        <pc:sldMkLst>
          <pc:docMk/>
          <pc:sldMk cId="0" sldId="805"/>
        </pc:sldMkLst>
      </pc:sldChg>
      <pc:sldChg chg="del">
        <pc:chgData name="Duan Shihong" userId="0e40ecc899efa77d" providerId="LiveId" clId="{ED40A8CB-5B0D-4CE8-A548-C8DBB060AE93}" dt="2023-05-06T13:06:16.422" v="1773" actId="47"/>
        <pc:sldMkLst>
          <pc:docMk/>
          <pc:sldMk cId="0" sldId="806"/>
        </pc:sldMkLst>
      </pc:sldChg>
      <pc:sldChg chg="del">
        <pc:chgData name="Duan Shihong" userId="0e40ecc899efa77d" providerId="LiveId" clId="{ED40A8CB-5B0D-4CE8-A548-C8DBB060AE93}" dt="2023-05-06T13:06:18.516" v="1776" actId="47"/>
        <pc:sldMkLst>
          <pc:docMk/>
          <pc:sldMk cId="0" sldId="807"/>
        </pc:sldMkLst>
      </pc:sldChg>
      <pc:sldChg chg="del">
        <pc:chgData name="Duan Shihong" userId="0e40ecc899efa77d" providerId="LiveId" clId="{ED40A8CB-5B0D-4CE8-A548-C8DBB060AE93}" dt="2023-05-06T12:33:54.182" v="1234" actId="47"/>
        <pc:sldMkLst>
          <pc:docMk/>
          <pc:sldMk cId="0" sldId="809"/>
        </pc:sldMkLst>
      </pc:sldChg>
      <pc:sldChg chg="del">
        <pc:chgData name="Duan Shihong" userId="0e40ecc899efa77d" providerId="LiveId" clId="{ED40A8CB-5B0D-4CE8-A548-C8DBB060AE93}" dt="2023-05-06T12:33:59.423" v="1236" actId="47"/>
        <pc:sldMkLst>
          <pc:docMk/>
          <pc:sldMk cId="0" sldId="810"/>
        </pc:sldMkLst>
      </pc:sldChg>
      <pc:sldChg chg="del">
        <pc:chgData name="Duan Shihong" userId="0e40ecc899efa77d" providerId="LiveId" clId="{ED40A8CB-5B0D-4CE8-A548-C8DBB060AE93}" dt="2023-05-06T13:06:14.716" v="1771" actId="47"/>
        <pc:sldMkLst>
          <pc:docMk/>
          <pc:sldMk cId="0" sldId="811"/>
        </pc:sldMkLst>
      </pc:sldChg>
      <pc:sldChg chg="del">
        <pc:chgData name="Duan Shihong" userId="0e40ecc899efa77d" providerId="LiveId" clId="{ED40A8CB-5B0D-4CE8-A548-C8DBB060AE93}" dt="2023-05-08T04:44:10.848" v="2945" actId="47"/>
        <pc:sldMkLst>
          <pc:docMk/>
          <pc:sldMk cId="0" sldId="813"/>
        </pc:sldMkLst>
      </pc:sldChg>
      <pc:sldChg chg="del">
        <pc:chgData name="Duan Shihong" userId="0e40ecc899efa77d" providerId="LiveId" clId="{ED40A8CB-5B0D-4CE8-A548-C8DBB060AE93}" dt="2023-05-06T13:06:15.744" v="1772" actId="47"/>
        <pc:sldMkLst>
          <pc:docMk/>
          <pc:sldMk cId="0" sldId="814"/>
        </pc:sldMkLst>
      </pc:sldChg>
      <pc:sldChg chg="addSp delSp modSp add mod">
        <pc:chgData name="Duan Shihong" userId="0e40ecc899efa77d" providerId="LiveId" clId="{ED40A8CB-5B0D-4CE8-A548-C8DBB060AE93}" dt="2023-05-06T12:00:50.902" v="934" actId="115"/>
        <pc:sldMkLst>
          <pc:docMk/>
          <pc:sldMk cId="932622730" sldId="815"/>
        </pc:sldMkLst>
        <pc:spChg chg="mod">
          <ac:chgData name="Duan Shihong" userId="0e40ecc899efa77d" providerId="LiveId" clId="{ED40A8CB-5B0D-4CE8-A548-C8DBB060AE93}" dt="2023-05-06T12:00:50.902" v="934" actId="115"/>
          <ac:spMkLst>
            <pc:docMk/>
            <pc:sldMk cId="932622730" sldId="815"/>
            <ac:spMk id="6" creationId="{00000000-0000-0000-0000-000000000000}"/>
          </ac:spMkLst>
        </pc:spChg>
        <pc:graphicFrameChg chg="del modGraphic">
          <ac:chgData name="Duan Shihong" userId="0e40ecc899efa77d" providerId="LiveId" clId="{ED40A8CB-5B0D-4CE8-A548-C8DBB060AE93}" dt="2023-05-06T11:47:28.904" v="889" actId="478"/>
          <ac:graphicFrameMkLst>
            <pc:docMk/>
            <pc:sldMk cId="932622730" sldId="815"/>
            <ac:graphicFrameMk id="3" creationId="{FB3F740B-9A99-F38F-E5E5-D18467D2072E}"/>
          </ac:graphicFrameMkLst>
        </pc:graphicFrameChg>
        <pc:picChg chg="add mod">
          <ac:chgData name="Duan Shihong" userId="0e40ecc899efa77d" providerId="LiveId" clId="{ED40A8CB-5B0D-4CE8-A548-C8DBB060AE93}" dt="2023-05-06T12:00:19.122" v="928" actId="1076"/>
          <ac:picMkLst>
            <pc:docMk/>
            <pc:sldMk cId="932622730" sldId="815"/>
            <ac:picMk id="5" creationId="{844EAE06-F084-3DBB-914E-6D56AFA206D0}"/>
          </ac:picMkLst>
        </pc:picChg>
      </pc:sldChg>
      <pc:sldChg chg="delSp modSp add mod">
        <pc:chgData name="Duan Shihong" userId="0e40ecc899efa77d" providerId="LiveId" clId="{ED40A8CB-5B0D-4CE8-A548-C8DBB060AE93}" dt="2023-05-06T12:18:44.177" v="1037" actId="1076"/>
        <pc:sldMkLst>
          <pc:docMk/>
          <pc:sldMk cId="1034097274" sldId="816"/>
        </pc:sldMkLst>
        <pc:spChg chg="mod">
          <ac:chgData name="Duan Shihong" userId="0e40ecc899efa77d" providerId="LiveId" clId="{ED40A8CB-5B0D-4CE8-A548-C8DBB060AE93}" dt="2023-05-06T12:18:44.177" v="1037" actId="1076"/>
          <ac:spMkLst>
            <pc:docMk/>
            <pc:sldMk cId="1034097274" sldId="816"/>
            <ac:spMk id="6" creationId="{00000000-0000-0000-0000-000000000000}"/>
          </ac:spMkLst>
        </pc:spChg>
        <pc:picChg chg="del">
          <ac:chgData name="Duan Shihong" userId="0e40ecc899efa77d" providerId="LiveId" clId="{ED40A8CB-5B0D-4CE8-A548-C8DBB060AE93}" dt="2023-05-06T12:01:42.187" v="938" actId="478"/>
          <ac:picMkLst>
            <pc:docMk/>
            <pc:sldMk cId="1034097274" sldId="816"/>
            <ac:picMk id="5" creationId="{844EAE06-F084-3DBB-914E-6D56AFA206D0}"/>
          </ac:picMkLst>
        </pc:picChg>
      </pc:sldChg>
      <pc:sldChg chg="modSp add mod">
        <pc:chgData name="Duan Shihong" userId="0e40ecc899efa77d" providerId="LiveId" clId="{ED40A8CB-5B0D-4CE8-A548-C8DBB060AE93}" dt="2023-05-06T12:18:10.843" v="1035" actId="1076"/>
        <pc:sldMkLst>
          <pc:docMk/>
          <pc:sldMk cId="722047875" sldId="817"/>
        </pc:sldMkLst>
        <pc:spChg chg="mod">
          <ac:chgData name="Duan Shihong" userId="0e40ecc899efa77d" providerId="LiveId" clId="{ED40A8CB-5B0D-4CE8-A548-C8DBB060AE93}" dt="2023-05-06T12:18:10.843" v="1035" actId="1076"/>
          <ac:spMkLst>
            <pc:docMk/>
            <pc:sldMk cId="722047875" sldId="817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33:23.586" v="1233" actId="115"/>
        <pc:sldMkLst>
          <pc:docMk/>
          <pc:sldMk cId="3939168259" sldId="818"/>
        </pc:sldMkLst>
        <pc:spChg chg="mod">
          <ac:chgData name="Duan Shihong" userId="0e40ecc899efa77d" providerId="LiveId" clId="{ED40A8CB-5B0D-4CE8-A548-C8DBB060AE93}" dt="2023-05-06T12:33:23.586" v="1233" actId="115"/>
          <ac:spMkLst>
            <pc:docMk/>
            <pc:sldMk cId="3939168259" sldId="818"/>
            <ac:spMk id="6" creationId="{00000000-0000-0000-0000-000000000000}"/>
          </ac:spMkLst>
        </pc:spChg>
      </pc:sldChg>
      <pc:sldChg chg="modSp add">
        <pc:chgData name="Duan Shihong" userId="0e40ecc899efa77d" providerId="LiveId" clId="{ED40A8CB-5B0D-4CE8-A548-C8DBB060AE93}" dt="2023-05-06T12:23:38.542" v="1121" actId="207"/>
        <pc:sldMkLst>
          <pc:docMk/>
          <pc:sldMk cId="1117287192" sldId="819"/>
        </pc:sldMkLst>
        <pc:spChg chg="mod">
          <ac:chgData name="Duan Shihong" userId="0e40ecc899efa77d" providerId="LiveId" clId="{ED40A8CB-5B0D-4CE8-A548-C8DBB060AE93}" dt="2023-05-06T12:23:38.542" v="1121" actId="207"/>
          <ac:spMkLst>
            <pc:docMk/>
            <pc:sldMk cId="1117287192" sldId="819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24:55.457" v="1136" actId="113"/>
        <pc:sldMkLst>
          <pc:docMk/>
          <pc:sldMk cId="1570283354" sldId="820"/>
        </pc:sldMkLst>
        <pc:spChg chg="mod">
          <ac:chgData name="Duan Shihong" userId="0e40ecc899efa77d" providerId="LiveId" clId="{ED40A8CB-5B0D-4CE8-A548-C8DBB060AE93}" dt="2023-05-06T12:24:55.457" v="1136" actId="113"/>
          <ac:spMkLst>
            <pc:docMk/>
            <pc:sldMk cId="1570283354" sldId="820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ED40A8CB-5B0D-4CE8-A548-C8DBB060AE93}" dt="2023-05-08T11:41:56.449" v="5802"/>
        <pc:sldMkLst>
          <pc:docMk/>
          <pc:sldMk cId="1119665134" sldId="821"/>
        </pc:sldMkLst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2" creationId="{E4BABB40-3B6B-1120-D3E3-30DCE172B9EC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4" creationId="{BB55803A-1812-CAFE-A809-7B08447780E9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5" creationId="{AA003DAA-3B1C-BF73-4C0F-6AD9DAF68585}"/>
          </ac:spMkLst>
        </pc:spChg>
        <pc:spChg chg="mod">
          <ac:chgData name="Duan Shihong" userId="0e40ecc899efa77d" providerId="LiveId" clId="{ED40A8CB-5B0D-4CE8-A548-C8DBB060AE93}" dt="2023-05-08T11:41:56.449" v="5802"/>
          <ac:spMkLst>
            <pc:docMk/>
            <pc:sldMk cId="1119665134" sldId="821"/>
            <ac:spMk id="7" creationId="{9D872EF8-8EDF-1AAB-7FC7-21221775ABE1}"/>
          </ac:spMkLst>
        </pc:spChg>
        <pc:spChg chg="add mod">
          <ac:chgData name="Duan Shihong" userId="0e40ecc899efa77d" providerId="LiveId" clId="{ED40A8CB-5B0D-4CE8-A548-C8DBB060AE93}" dt="2023-05-06T12:38:49.608" v="1475" actId="1076"/>
          <ac:spMkLst>
            <pc:docMk/>
            <pc:sldMk cId="1119665134" sldId="821"/>
            <ac:spMk id="9" creationId="{BE0F9CF9-5D93-B746-747D-916390CF1F7F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1" creationId="{D7897EE3-33C0-141D-45E8-94E543AD5EF3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2" creationId="{B1E04389-4859-3A65-7FE8-7F98384564E3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13" creationId="{EDEC6DBB-3ADF-0C9B-3EE7-FD8990DDB47A}"/>
          </ac:spMkLst>
        </pc:spChg>
        <pc:spChg chg="add del mod">
          <ac:chgData name="Duan Shihong" userId="0e40ecc899efa77d" providerId="LiveId" clId="{ED40A8CB-5B0D-4CE8-A548-C8DBB060AE93}" dt="2023-05-06T12:38:09.522" v="1468" actId="1076"/>
          <ac:spMkLst>
            <pc:docMk/>
            <pc:sldMk cId="1119665134" sldId="821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7" creationId="{00000000-0000-0000-0000-000000000000}"/>
          </ac:spMkLst>
        </pc:spChg>
        <pc:picChg chg="del">
          <ac:chgData name="Duan Shihong" userId="0e40ecc899efa77d" providerId="LiveId" clId="{ED40A8CB-5B0D-4CE8-A548-C8DBB060AE93}" dt="2023-05-08T00:14:37.618" v="1934" actId="478"/>
          <ac:picMkLst>
            <pc:docMk/>
            <pc:sldMk cId="1119665134" sldId="821"/>
            <ac:picMk id="3" creationId="{00000000-0000-0000-0000-000000000000}"/>
          </ac:picMkLst>
        </pc:picChg>
        <pc:picChg chg="mod">
          <ac:chgData name="Duan Shihong" userId="0e40ecc899efa77d" providerId="LiveId" clId="{ED40A8CB-5B0D-4CE8-A548-C8DBB060AE93}" dt="2023-05-08T00:14:59.256" v="1938" actId="14100"/>
          <ac:picMkLst>
            <pc:docMk/>
            <pc:sldMk cId="1119665134" sldId="821"/>
            <ac:picMk id="6" creationId="{00000000-0000-0000-0000-000000000000}"/>
          </ac:picMkLst>
        </pc:picChg>
      </pc:sldChg>
      <pc:sldChg chg="modSp add mod">
        <pc:chgData name="Duan Shihong" userId="0e40ecc899efa77d" providerId="LiveId" clId="{ED40A8CB-5B0D-4CE8-A548-C8DBB060AE93}" dt="2023-05-08T00:12:56.365" v="1927" actId="20577"/>
        <pc:sldMkLst>
          <pc:docMk/>
          <pc:sldMk cId="2747118990" sldId="822"/>
        </pc:sldMkLst>
        <pc:spChg chg="mod">
          <ac:chgData name="Duan Shihong" userId="0e40ecc899efa77d" providerId="LiveId" clId="{ED40A8CB-5B0D-4CE8-A548-C8DBB060AE93}" dt="2023-05-06T12:39:25.315" v="1477"/>
          <ac:spMkLst>
            <pc:docMk/>
            <pc:sldMk cId="2747118990" sldId="822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8T00:12:56.365" v="1927" actId="20577"/>
          <ac:spMkLst>
            <pc:docMk/>
            <pc:sldMk cId="2747118990" sldId="822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8T00:16:15.888" v="2035" actId="207"/>
        <pc:sldMkLst>
          <pc:docMk/>
          <pc:sldMk cId="2899357844" sldId="823"/>
        </pc:sldMkLst>
        <pc:spChg chg="mod">
          <ac:chgData name="Duan Shihong" userId="0e40ecc899efa77d" providerId="LiveId" clId="{ED40A8CB-5B0D-4CE8-A548-C8DBB060AE93}" dt="2023-05-08T00:16:15.888" v="2035" actId="207"/>
          <ac:spMkLst>
            <pc:docMk/>
            <pc:sldMk cId="2899357844" sldId="823"/>
            <ac:spMk id="6" creationId="{00000000-0000-0000-0000-000000000000}"/>
          </ac:spMkLst>
        </pc:spChg>
      </pc:sldChg>
      <pc:sldChg chg="addSp modSp add mod modNotesTx">
        <pc:chgData name="Duan Shihong" userId="0e40ecc899efa77d" providerId="LiveId" clId="{ED40A8CB-5B0D-4CE8-A548-C8DBB060AE93}" dt="2023-05-08T00:30:48.869" v="2581" actId="20577"/>
        <pc:sldMkLst>
          <pc:docMk/>
          <pc:sldMk cId="4187522652" sldId="824"/>
        </pc:sldMkLst>
        <pc:spChg chg="add mod">
          <ac:chgData name="Duan Shihong" userId="0e40ecc899efa77d" providerId="LiveId" clId="{ED40A8CB-5B0D-4CE8-A548-C8DBB060AE93}" dt="2023-05-08T00:30:48.869" v="2581" actId="20577"/>
          <ac:spMkLst>
            <pc:docMk/>
            <pc:sldMk cId="4187522652" sldId="824"/>
            <ac:spMk id="3" creationId="{E02A2A60-4DEE-5045-29F2-CADF81C57BF8}"/>
          </ac:spMkLst>
        </pc:spChg>
        <pc:spChg chg="mod">
          <ac:chgData name="Duan Shihong" userId="0e40ecc899efa77d" providerId="LiveId" clId="{ED40A8CB-5B0D-4CE8-A548-C8DBB060AE93}" dt="2023-05-08T00:25:49.298" v="2137" actId="207"/>
          <ac:spMkLst>
            <pc:docMk/>
            <pc:sldMk cId="4187522652" sldId="824"/>
            <ac:spMk id="6" creationId="{00000000-0000-0000-0000-000000000000}"/>
          </ac:spMkLst>
        </pc:spChg>
      </pc:sldChg>
      <pc:sldChg chg="addSp modSp add mod">
        <pc:chgData name="Duan Shihong" userId="0e40ecc899efa77d" providerId="LiveId" clId="{ED40A8CB-5B0D-4CE8-A548-C8DBB060AE93}" dt="2023-05-08T00:42:23.714" v="2812" actId="115"/>
        <pc:sldMkLst>
          <pc:docMk/>
          <pc:sldMk cId="309026022" sldId="825"/>
        </pc:sldMkLst>
        <pc:spChg chg="add mod">
          <ac:chgData name="Duan Shihong" userId="0e40ecc899efa77d" providerId="LiveId" clId="{ED40A8CB-5B0D-4CE8-A548-C8DBB060AE93}" dt="2023-05-08T00:33:56.624" v="2777" actId="14100"/>
          <ac:spMkLst>
            <pc:docMk/>
            <pc:sldMk cId="309026022" sldId="825"/>
            <ac:spMk id="3" creationId="{E29971BD-0C3D-C41A-466B-0CAEB115DE7D}"/>
          </ac:spMkLst>
        </pc:spChg>
        <pc:spChg chg="mod">
          <ac:chgData name="Duan Shihong" userId="0e40ecc899efa77d" providerId="LiveId" clId="{ED40A8CB-5B0D-4CE8-A548-C8DBB060AE93}" dt="2023-05-08T00:42:23.714" v="2812" actId="115"/>
          <ac:spMkLst>
            <pc:docMk/>
            <pc:sldMk cId="309026022" sldId="825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8T02:23:45.077" v="2903" actId="207"/>
        <pc:sldMkLst>
          <pc:docMk/>
          <pc:sldMk cId="3725603931" sldId="826"/>
        </pc:sldMkLst>
        <pc:spChg chg="mod">
          <ac:chgData name="Duan Shihong" userId="0e40ecc899efa77d" providerId="LiveId" clId="{ED40A8CB-5B0D-4CE8-A548-C8DBB060AE93}" dt="2023-05-06T13:04:42.721" v="1755"/>
          <ac:spMkLst>
            <pc:docMk/>
            <pc:sldMk cId="3725603931" sldId="826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8T02:23:45.077" v="2903" actId="207"/>
          <ac:spMkLst>
            <pc:docMk/>
            <pc:sldMk cId="3725603931" sldId="826"/>
            <ac:spMk id="6" creationId="{00000000-0000-0000-0000-000000000000}"/>
          </ac:spMkLst>
        </pc:spChg>
      </pc:sldChg>
      <pc:sldChg chg="addSp modSp add mod">
        <pc:chgData name="Duan Shihong" userId="0e40ecc899efa77d" providerId="LiveId" clId="{ED40A8CB-5B0D-4CE8-A548-C8DBB060AE93}" dt="2023-05-08T02:27:45.465" v="2914" actId="207"/>
        <pc:sldMkLst>
          <pc:docMk/>
          <pc:sldMk cId="1958229114" sldId="827"/>
        </pc:sldMkLst>
        <pc:spChg chg="mod">
          <ac:chgData name="Duan Shihong" userId="0e40ecc899efa77d" providerId="LiveId" clId="{ED40A8CB-5B0D-4CE8-A548-C8DBB060AE93}" dt="2023-05-08T02:27:45.465" v="2914" actId="207"/>
          <ac:spMkLst>
            <pc:docMk/>
            <pc:sldMk cId="1958229114" sldId="827"/>
            <ac:spMk id="6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6T13:16:38.833" v="1857"/>
          <ac:spMkLst>
            <pc:docMk/>
            <pc:sldMk cId="1958229114" sldId="827"/>
            <ac:spMk id="9" creationId="{5F8DBC3D-674F-C623-F4CC-43E3AA7D01C0}"/>
          </ac:spMkLst>
        </pc:spChg>
        <pc:picChg chg="add mod">
          <ac:chgData name="Duan Shihong" userId="0e40ecc899efa77d" providerId="LiveId" clId="{ED40A8CB-5B0D-4CE8-A548-C8DBB060AE93}" dt="2023-05-06T13:15:28.159" v="1848" actId="14100"/>
          <ac:picMkLst>
            <pc:docMk/>
            <pc:sldMk cId="1958229114" sldId="827"/>
            <ac:picMk id="4" creationId="{16FFCEDE-8E17-3327-A6A6-E8B7B3C2F954}"/>
          </ac:picMkLst>
        </pc:picChg>
        <pc:picChg chg="add mod modCrop">
          <ac:chgData name="Duan Shihong" userId="0e40ecc899efa77d" providerId="LiveId" clId="{ED40A8CB-5B0D-4CE8-A548-C8DBB060AE93}" dt="2023-05-06T13:15:23.907" v="1847" actId="14100"/>
          <ac:picMkLst>
            <pc:docMk/>
            <pc:sldMk cId="1958229114" sldId="827"/>
            <ac:picMk id="7" creationId="{F024C2F8-C2A2-B3FE-11BC-5DD73548B213}"/>
          </ac:picMkLst>
        </pc:picChg>
      </pc:sldChg>
      <pc:sldChg chg="addSp delSp modSp add del mod">
        <pc:chgData name="Duan Shihong" userId="0e40ecc899efa77d" providerId="LiveId" clId="{ED40A8CB-5B0D-4CE8-A548-C8DBB060AE93}" dt="2023-05-08T06:18:18.388" v="3050" actId="47"/>
        <pc:sldMkLst>
          <pc:docMk/>
          <pc:sldMk cId="2655638099" sldId="828"/>
        </pc:sldMkLst>
        <pc:spChg chg="mod">
          <ac:chgData name="Duan Shihong" userId="0e40ecc899efa77d" providerId="LiveId" clId="{ED40A8CB-5B0D-4CE8-A548-C8DBB060AE93}" dt="2023-05-08T06:15:41.368" v="3047" actId="207"/>
          <ac:spMkLst>
            <pc:docMk/>
            <pc:sldMk cId="2655638099" sldId="828"/>
            <ac:spMk id="6" creationId="{00000000-0000-0000-0000-000000000000}"/>
          </ac:spMkLst>
        </pc:spChg>
        <pc:spChg chg="add del mod">
          <ac:chgData name="Duan Shihong" userId="0e40ecc899efa77d" providerId="LiveId" clId="{ED40A8CB-5B0D-4CE8-A548-C8DBB060AE93}" dt="2023-05-08T05:33:35.036" v="2983" actId="21"/>
          <ac:spMkLst>
            <pc:docMk/>
            <pc:sldMk cId="2655638099" sldId="828"/>
            <ac:spMk id="7" creationId="{918620AA-79C6-39A5-0AB1-F7F92DC171D2}"/>
          </ac:spMkLst>
        </pc:spChg>
        <pc:spChg chg="add mod">
          <ac:chgData name="Duan Shihong" userId="0e40ecc899efa77d" providerId="LiveId" clId="{ED40A8CB-5B0D-4CE8-A548-C8DBB060AE93}" dt="2023-05-08T06:17:51.195" v="3048" actId="20577"/>
          <ac:spMkLst>
            <pc:docMk/>
            <pc:sldMk cId="2655638099" sldId="828"/>
            <ac:spMk id="8" creationId="{888C8600-C1A6-ADD1-23C2-9C23E2380715}"/>
          </ac:spMkLst>
        </pc:spChg>
        <pc:spChg chg="add del mod">
          <ac:chgData name="Duan Shihong" userId="0e40ecc899efa77d" providerId="LiveId" clId="{ED40A8CB-5B0D-4CE8-A548-C8DBB060AE93}" dt="2023-05-08T05:33:58.249" v="2990" actId="478"/>
          <ac:spMkLst>
            <pc:docMk/>
            <pc:sldMk cId="2655638099" sldId="828"/>
            <ac:spMk id="10" creationId="{9FD880C3-B6E2-4F8B-5D77-7BFD0C2E2A24}"/>
          </ac:spMkLst>
        </pc:spChg>
        <pc:picChg chg="add mod">
          <ac:chgData name="Duan Shihong" userId="0e40ecc899efa77d" providerId="LiveId" clId="{ED40A8CB-5B0D-4CE8-A548-C8DBB060AE93}" dt="2023-05-08T05:44:01.645" v="3042" actId="1076"/>
          <ac:picMkLst>
            <pc:docMk/>
            <pc:sldMk cId="2655638099" sldId="828"/>
            <ac:picMk id="4" creationId="{0AE6D900-B69A-D283-E6A0-E28535DFEA34}"/>
          </ac:picMkLst>
        </pc:picChg>
        <pc:picChg chg="del">
          <ac:chgData name="Duan Shihong" userId="0e40ecc899efa77d" providerId="LiveId" clId="{ED40A8CB-5B0D-4CE8-A548-C8DBB060AE93}" dt="2023-05-06T13:18:25.977" v="1865" actId="478"/>
          <ac:picMkLst>
            <pc:docMk/>
            <pc:sldMk cId="2655638099" sldId="828"/>
            <ac:picMk id="4" creationId="{16FFCEDE-8E17-3327-A6A6-E8B7B3C2F954}"/>
          </ac:picMkLst>
        </pc:picChg>
        <pc:picChg chg="del mod">
          <ac:chgData name="Duan Shihong" userId="0e40ecc899efa77d" providerId="LiveId" clId="{ED40A8CB-5B0D-4CE8-A548-C8DBB060AE93}" dt="2023-05-06T13:18:26.561" v="1867" actId="478"/>
          <ac:picMkLst>
            <pc:docMk/>
            <pc:sldMk cId="2655638099" sldId="828"/>
            <ac:picMk id="7" creationId="{F024C2F8-C2A2-B3FE-11BC-5DD73548B213}"/>
          </ac:picMkLst>
        </pc:picChg>
      </pc:sldChg>
      <pc:sldChg chg="addSp modSp add">
        <pc:chgData name="Duan Shihong" userId="0e40ecc899efa77d" providerId="LiveId" clId="{ED40A8CB-5B0D-4CE8-A548-C8DBB060AE93}" dt="2023-05-08T06:20:39.533" v="3071" actId="20577"/>
        <pc:sldMkLst>
          <pc:docMk/>
          <pc:sldMk cId="2230439692" sldId="829"/>
        </pc:sldMkLst>
        <pc:spChg chg="add mod">
          <ac:chgData name="Duan Shihong" userId="0e40ecc899efa77d" providerId="LiveId" clId="{ED40A8CB-5B0D-4CE8-A548-C8DBB060AE93}" dt="2023-05-08T06:18:14.177" v="3049"/>
          <ac:spMkLst>
            <pc:docMk/>
            <pc:sldMk cId="2230439692" sldId="829"/>
            <ac:spMk id="3" creationId="{165AAF9F-1CF8-94ED-9D70-D59FDC7F0099}"/>
          </ac:spMkLst>
        </pc:spChg>
        <pc:spChg chg="mod">
          <ac:chgData name="Duan Shihong" userId="0e40ecc899efa77d" providerId="LiveId" clId="{ED40A8CB-5B0D-4CE8-A548-C8DBB060AE93}" dt="2023-05-08T06:20:39.533" v="3071" actId="20577"/>
          <ac:spMkLst>
            <pc:docMk/>
            <pc:sldMk cId="2230439692" sldId="829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8T07:09:41.554" v="3090" actId="20577"/>
        <pc:sldMkLst>
          <pc:docMk/>
          <pc:sldMk cId="2517756308" sldId="830"/>
        </pc:sldMkLst>
        <pc:spChg chg="mod">
          <ac:chgData name="Duan Shihong" userId="0e40ecc899efa77d" providerId="LiveId" clId="{ED40A8CB-5B0D-4CE8-A548-C8DBB060AE93}" dt="2023-05-08T07:09:41.554" v="3090" actId="20577"/>
          <ac:spMkLst>
            <pc:docMk/>
            <pc:sldMk cId="2517756308" sldId="830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ED40A8CB-5B0D-4CE8-A548-C8DBB060AE93}" dt="2023-05-08T08:24:38.072" v="3201" actId="20577"/>
        <pc:sldMkLst>
          <pc:docMk/>
          <pc:sldMk cId="2987062375" sldId="831"/>
        </pc:sldMkLst>
        <pc:spChg chg="mod">
          <ac:chgData name="Duan Shihong" userId="0e40ecc899efa77d" providerId="LiveId" clId="{ED40A8CB-5B0D-4CE8-A548-C8DBB060AE93}" dt="2023-05-08T07:09:00.925" v="3081" actId="1076"/>
          <ac:spMkLst>
            <pc:docMk/>
            <pc:sldMk cId="2987062375" sldId="831"/>
            <ac:spMk id="2" creationId="{00000000-0000-0000-0000-000000000000}"/>
          </ac:spMkLst>
        </pc:spChg>
        <pc:spChg chg="add del mod">
          <ac:chgData name="Duan Shihong" userId="0e40ecc899efa77d" providerId="LiveId" clId="{ED40A8CB-5B0D-4CE8-A548-C8DBB060AE93}" dt="2023-05-08T07:09:56.032" v="3092" actId="478"/>
          <ac:spMkLst>
            <pc:docMk/>
            <pc:sldMk cId="2987062375" sldId="831"/>
            <ac:spMk id="4" creationId="{036079D3-E1A6-65B9-96F0-B34F5DA83263}"/>
          </ac:spMkLst>
        </pc:spChg>
        <pc:spChg chg="add mod">
          <ac:chgData name="Duan Shihong" userId="0e40ecc899efa77d" providerId="LiveId" clId="{ED40A8CB-5B0D-4CE8-A548-C8DBB060AE93}" dt="2023-05-08T08:19:56.180" v="3194" actId="14100"/>
          <ac:spMkLst>
            <pc:docMk/>
            <pc:sldMk cId="2987062375" sldId="831"/>
            <ac:spMk id="5" creationId="{29CB6711-0930-4B17-8DC4-7108F9370BE0}"/>
          </ac:spMkLst>
        </pc:spChg>
        <pc:spChg chg="mod">
          <ac:chgData name="Duan Shihong" userId="0e40ecc899efa77d" providerId="LiveId" clId="{ED40A8CB-5B0D-4CE8-A548-C8DBB060AE93}" dt="2023-05-08T08:24:38.072" v="3201" actId="20577"/>
          <ac:spMkLst>
            <pc:docMk/>
            <pc:sldMk cId="2987062375" sldId="831"/>
            <ac:spMk id="6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8T07:10:31.763" v="3159" actId="1076"/>
          <ac:spMkLst>
            <pc:docMk/>
            <pc:sldMk cId="2987062375" sldId="831"/>
            <ac:spMk id="7" creationId="{302BEBC0-EC05-EEDB-AA3C-EFB27A67C908}"/>
          </ac:spMkLst>
        </pc:spChg>
        <pc:spChg chg="add mod">
          <ac:chgData name="Duan Shihong" userId="0e40ecc899efa77d" providerId="LiveId" clId="{ED40A8CB-5B0D-4CE8-A548-C8DBB060AE93}" dt="2023-05-08T08:13:18.644" v="3179" actId="692"/>
          <ac:spMkLst>
            <pc:docMk/>
            <pc:sldMk cId="2987062375" sldId="831"/>
            <ac:spMk id="10" creationId="{D2C09829-68AD-9B6C-9550-0276681972D5}"/>
          </ac:spMkLst>
        </pc:spChg>
        <pc:picChg chg="add mod">
          <ac:chgData name="Duan Shihong" userId="0e40ecc899efa77d" providerId="LiveId" clId="{ED40A8CB-5B0D-4CE8-A548-C8DBB060AE93}" dt="2023-05-08T08:19:44.113" v="3193" actId="14100"/>
          <ac:picMkLst>
            <pc:docMk/>
            <pc:sldMk cId="2987062375" sldId="831"/>
            <ac:picMk id="4" creationId="{17303DF6-AAE5-AFB9-F6B0-C2C2F67898B9}"/>
          </ac:picMkLst>
        </pc:picChg>
        <pc:picChg chg="add mod">
          <ac:chgData name="Duan Shihong" userId="0e40ecc899efa77d" providerId="LiveId" clId="{ED40A8CB-5B0D-4CE8-A548-C8DBB060AE93}" dt="2023-05-08T08:17:37.534" v="3187" actId="1076"/>
          <ac:picMkLst>
            <pc:docMk/>
            <pc:sldMk cId="2987062375" sldId="831"/>
            <ac:picMk id="9" creationId="{AF6473E7-B0EE-490A-0754-C52EA001A893}"/>
          </ac:picMkLst>
        </pc:picChg>
        <pc:picChg chg="add del mod">
          <ac:chgData name="Duan Shihong" userId="0e40ecc899efa77d" providerId="LiveId" clId="{ED40A8CB-5B0D-4CE8-A548-C8DBB060AE93}" dt="2023-05-08T07:17:28.268" v="3168" actId="478"/>
          <ac:picMkLst>
            <pc:docMk/>
            <pc:sldMk cId="2987062375" sldId="831"/>
            <ac:picMk id="12" creationId="{A88DAA7B-EC28-56A5-4C89-53BC6481E1EB}"/>
          </ac:picMkLst>
        </pc:picChg>
        <pc:picChg chg="add del mod">
          <ac:chgData name="Duan Shihong" userId="0e40ecc899efa77d" providerId="LiveId" clId="{ED40A8CB-5B0D-4CE8-A548-C8DBB060AE93}" dt="2023-05-08T08:17:15.861" v="3180" actId="478"/>
          <ac:picMkLst>
            <pc:docMk/>
            <pc:sldMk cId="2987062375" sldId="831"/>
            <ac:picMk id="14" creationId="{370A179C-C77E-A3D3-DD34-A36157639D66}"/>
          </ac:picMkLst>
        </pc:picChg>
      </pc:sldChg>
      <pc:sldChg chg="addSp delSp modSp add mod">
        <pc:chgData name="Duan Shihong" userId="0e40ecc899efa77d" providerId="LiveId" clId="{ED40A8CB-5B0D-4CE8-A548-C8DBB060AE93}" dt="2023-05-08T12:35:53.561" v="5859" actId="21"/>
        <pc:sldMkLst>
          <pc:docMk/>
          <pc:sldMk cId="549125221" sldId="832"/>
        </pc:sldMkLst>
        <pc:spChg chg="add mod">
          <ac:chgData name="Duan Shihong" userId="0e40ecc899efa77d" providerId="LiveId" clId="{ED40A8CB-5B0D-4CE8-A548-C8DBB060AE93}" dt="2023-05-08T10:04:08.206" v="3907" actId="20577"/>
          <ac:spMkLst>
            <pc:docMk/>
            <pc:sldMk cId="549125221" sldId="832"/>
            <ac:spMk id="4" creationId="{CBE88F00-56A4-9611-9B8F-BDC3B160BE88}"/>
          </ac:spMkLst>
        </pc:spChg>
        <pc:spChg chg="add mod">
          <ac:chgData name="Duan Shihong" userId="0e40ecc899efa77d" providerId="LiveId" clId="{ED40A8CB-5B0D-4CE8-A548-C8DBB060AE93}" dt="2023-05-08T10:04:13.715" v="3908" actId="1076"/>
          <ac:spMkLst>
            <pc:docMk/>
            <pc:sldMk cId="549125221" sldId="832"/>
            <ac:spMk id="5" creationId="{57682C67-4FDF-3B01-BA65-DF091503D5E6}"/>
          </ac:spMkLst>
        </pc:spChg>
        <pc:spChg chg="mod">
          <ac:chgData name="Duan Shihong" userId="0e40ecc899efa77d" providerId="LiveId" clId="{ED40A8CB-5B0D-4CE8-A548-C8DBB060AE93}" dt="2023-05-08T08:30:02.755" v="3251" actId="20577"/>
          <ac:spMkLst>
            <pc:docMk/>
            <pc:sldMk cId="549125221" sldId="832"/>
            <ac:spMk id="6" creationId="{00000000-0000-0000-0000-000000000000}"/>
          </ac:spMkLst>
        </pc:spChg>
        <pc:picChg chg="add del mod">
          <ac:chgData name="Duan Shihong" userId="0e40ecc899efa77d" providerId="LiveId" clId="{ED40A8CB-5B0D-4CE8-A548-C8DBB060AE93}" dt="2023-05-08T12:35:53.561" v="5859" actId="21"/>
          <ac:picMkLst>
            <pc:docMk/>
            <pc:sldMk cId="549125221" sldId="832"/>
            <ac:picMk id="8" creationId="{44948090-5A61-DA67-0758-6A886A6B9FD7}"/>
          </ac:picMkLst>
        </pc:picChg>
      </pc:sldChg>
      <pc:sldChg chg="addSp delSp modSp add mod">
        <pc:chgData name="Duan Shihong" userId="0e40ecc899efa77d" providerId="LiveId" clId="{ED40A8CB-5B0D-4CE8-A548-C8DBB060AE93}" dt="2023-05-08T08:42:12.617" v="3397" actId="1076"/>
        <pc:sldMkLst>
          <pc:docMk/>
          <pc:sldMk cId="2429540778" sldId="833"/>
        </pc:sldMkLst>
        <pc:spChg chg="add mod">
          <ac:chgData name="Duan Shihong" userId="0e40ecc899efa77d" providerId="LiveId" clId="{ED40A8CB-5B0D-4CE8-A548-C8DBB060AE93}" dt="2023-05-08T08:30:19.833" v="3254" actId="14100"/>
          <ac:spMkLst>
            <pc:docMk/>
            <pc:sldMk cId="2429540778" sldId="833"/>
            <ac:spMk id="4" creationId="{050E86AD-C0B4-EC83-BA18-C5D2B9893153}"/>
          </ac:spMkLst>
        </pc:spChg>
        <pc:spChg chg="mod">
          <ac:chgData name="Duan Shihong" userId="0e40ecc899efa77d" providerId="LiveId" clId="{ED40A8CB-5B0D-4CE8-A548-C8DBB060AE93}" dt="2023-05-08T08:30:33.172" v="3255" actId="115"/>
          <ac:spMkLst>
            <pc:docMk/>
            <pc:sldMk cId="2429540778" sldId="833"/>
            <ac:spMk id="6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8T08:35:15.940" v="3291" actId="20577"/>
          <ac:spMkLst>
            <pc:docMk/>
            <pc:sldMk cId="2429540778" sldId="833"/>
            <ac:spMk id="13" creationId="{6449A14B-2B7E-3394-17C9-754E5C779C57}"/>
          </ac:spMkLst>
        </pc:spChg>
        <pc:spChg chg="add mod">
          <ac:chgData name="Duan Shihong" userId="0e40ecc899efa77d" providerId="LiveId" clId="{ED40A8CB-5B0D-4CE8-A548-C8DBB060AE93}" dt="2023-05-08T08:38:44.777" v="3363" actId="20577"/>
          <ac:spMkLst>
            <pc:docMk/>
            <pc:sldMk cId="2429540778" sldId="833"/>
            <ac:spMk id="15" creationId="{79A69A70-DE72-37E3-87CA-A0D3F016373A}"/>
          </ac:spMkLst>
        </pc:spChg>
        <pc:spChg chg="add del mod">
          <ac:chgData name="Duan Shihong" userId="0e40ecc899efa77d" providerId="LiveId" clId="{ED40A8CB-5B0D-4CE8-A548-C8DBB060AE93}" dt="2023-05-08T08:39:21.848" v="3365"/>
          <ac:spMkLst>
            <pc:docMk/>
            <pc:sldMk cId="2429540778" sldId="833"/>
            <ac:spMk id="17" creationId="{4AB99791-4DBF-B884-2204-704520478561}"/>
          </ac:spMkLst>
        </pc:spChg>
        <pc:spChg chg="add del mod">
          <ac:chgData name="Duan Shihong" userId="0e40ecc899efa77d" providerId="LiveId" clId="{ED40A8CB-5B0D-4CE8-A548-C8DBB060AE93}" dt="2023-05-08T08:39:44.493" v="3370" actId="478"/>
          <ac:spMkLst>
            <pc:docMk/>
            <pc:sldMk cId="2429540778" sldId="833"/>
            <ac:spMk id="18" creationId="{9154ED50-CD09-1A15-05D0-1813BD382E9B}"/>
          </ac:spMkLst>
        </pc:spChg>
        <pc:spChg chg="add del mod">
          <ac:chgData name="Duan Shihong" userId="0e40ecc899efa77d" providerId="LiveId" clId="{ED40A8CB-5B0D-4CE8-A548-C8DBB060AE93}" dt="2023-05-08T08:41:29.880" v="3389" actId="478"/>
          <ac:spMkLst>
            <pc:docMk/>
            <pc:sldMk cId="2429540778" sldId="833"/>
            <ac:spMk id="23" creationId="{8D177031-06E9-C678-C20C-7B06B0A39EA3}"/>
          </ac:spMkLst>
        </pc:spChg>
        <pc:spChg chg="add mod">
          <ac:chgData name="Duan Shihong" userId="0e40ecc899efa77d" providerId="LiveId" clId="{ED40A8CB-5B0D-4CE8-A548-C8DBB060AE93}" dt="2023-05-08T08:42:01.884" v="3395" actId="692"/>
          <ac:spMkLst>
            <pc:docMk/>
            <pc:sldMk cId="2429540778" sldId="833"/>
            <ac:spMk id="24" creationId="{DDC768E2-7850-94CD-66E2-69CA04B50DDB}"/>
          </ac:spMkLst>
        </pc:spChg>
        <pc:picChg chg="mod">
          <ac:chgData name="Duan Shihong" userId="0e40ecc899efa77d" providerId="LiveId" clId="{ED40A8CB-5B0D-4CE8-A548-C8DBB060AE93}" dt="2023-05-08T08:39:29.832" v="3368" actId="1076"/>
          <ac:picMkLst>
            <pc:docMk/>
            <pc:sldMk cId="2429540778" sldId="833"/>
            <ac:picMk id="3" creationId="{9561478A-A1C3-364C-3226-7178D6683AD2}"/>
          </ac:picMkLst>
        </pc:picChg>
        <pc:cxnChg chg="add mod">
          <ac:chgData name="Duan Shihong" userId="0e40ecc899efa77d" providerId="LiveId" clId="{ED40A8CB-5B0D-4CE8-A548-C8DBB060AE93}" dt="2023-05-08T08:34:08.180" v="3263" actId="14100"/>
          <ac:cxnSpMkLst>
            <pc:docMk/>
            <pc:sldMk cId="2429540778" sldId="833"/>
            <ac:cxnSpMk id="7" creationId="{3429C9B8-FC47-6A4E-B310-9EC5217EAFF5}"/>
          </ac:cxnSpMkLst>
        </pc:cxnChg>
        <pc:cxnChg chg="add mod">
          <ac:chgData name="Duan Shihong" userId="0e40ecc899efa77d" providerId="LiveId" clId="{ED40A8CB-5B0D-4CE8-A548-C8DBB060AE93}" dt="2023-05-08T08:35:25.381" v="3293" actId="1076"/>
          <ac:cxnSpMkLst>
            <pc:docMk/>
            <pc:sldMk cId="2429540778" sldId="833"/>
            <ac:cxnSpMk id="14" creationId="{41A247A0-0843-C467-1052-EF436A62EFBE}"/>
          </ac:cxnSpMkLst>
        </pc:cxnChg>
        <pc:cxnChg chg="add del mod">
          <ac:chgData name="Duan Shihong" userId="0e40ecc899efa77d" providerId="LiveId" clId="{ED40A8CB-5B0D-4CE8-A548-C8DBB060AE93}" dt="2023-05-08T08:39:21.848" v="3365"/>
          <ac:cxnSpMkLst>
            <pc:docMk/>
            <pc:sldMk cId="2429540778" sldId="833"/>
            <ac:cxnSpMk id="16" creationId="{130067EE-6769-CFBF-34BD-4935523A584F}"/>
          </ac:cxnSpMkLst>
        </pc:cxnChg>
        <pc:cxnChg chg="add mod">
          <ac:chgData name="Duan Shihong" userId="0e40ecc899efa77d" providerId="LiveId" clId="{ED40A8CB-5B0D-4CE8-A548-C8DBB060AE93}" dt="2023-05-08T08:40:05.864" v="3376" actId="692"/>
          <ac:cxnSpMkLst>
            <pc:docMk/>
            <pc:sldMk cId="2429540778" sldId="833"/>
            <ac:cxnSpMk id="20" creationId="{5D32681A-03C2-5E59-5623-D047FD764CFC}"/>
          </ac:cxnSpMkLst>
        </pc:cxnChg>
        <pc:cxnChg chg="add mod">
          <ac:chgData name="Duan Shihong" userId="0e40ecc899efa77d" providerId="LiveId" clId="{ED40A8CB-5B0D-4CE8-A548-C8DBB060AE93}" dt="2023-05-08T08:40:14.482" v="3378" actId="1076"/>
          <ac:cxnSpMkLst>
            <pc:docMk/>
            <pc:sldMk cId="2429540778" sldId="833"/>
            <ac:cxnSpMk id="21" creationId="{087D2005-63FD-310F-549A-19EB18C593D4}"/>
          </ac:cxnSpMkLst>
        </pc:cxnChg>
        <pc:cxnChg chg="add mod">
          <ac:chgData name="Duan Shihong" userId="0e40ecc899efa77d" providerId="LiveId" clId="{ED40A8CB-5B0D-4CE8-A548-C8DBB060AE93}" dt="2023-05-08T08:40:19.067" v="3380" actId="1076"/>
          <ac:cxnSpMkLst>
            <pc:docMk/>
            <pc:sldMk cId="2429540778" sldId="833"/>
            <ac:cxnSpMk id="22" creationId="{08E6D03B-3B19-1816-F1CB-AB83C867F3D4}"/>
          </ac:cxnSpMkLst>
        </pc:cxnChg>
        <pc:cxnChg chg="add mod">
          <ac:chgData name="Duan Shihong" userId="0e40ecc899efa77d" providerId="LiveId" clId="{ED40A8CB-5B0D-4CE8-A548-C8DBB060AE93}" dt="2023-05-08T08:42:12.617" v="3397" actId="1076"/>
          <ac:cxnSpMkLst>
            <pc:docMk/>
            <pc:sldMk cId="2429540778" sldId="833"/>
            <ac:cxnSpMk id="25" creationId="{A519FF9C-1A42-01E8-E96E-ACFCC368DB92}"/>
          </ac:cxnSpMkLst>
        </pc:cxnChg>
      </pc:sldChg>
      <pc:sldChg chg="addSp modSp add mod">
        <pc:chgData name="Duan Shihong" userId="0e40ecc899efa77d" providerId="LiveId" clId="{ED40A8CB-5B0D-4CE8-A548-C8DBB060AE93}" dt="2023-05-08T09:34:26.984" v="3798" actId="1076"/>
        <pc:sldMkLst>
          <pc:docMk/>
          <pc:sldMk cId="2832031183" sldId="834"/>
        </pc:sldMkLst>
        <pc:spChg chg="add mod">
          <ac:chgData name="Duan Shihong" userId="0e40ecc899efa77d" providerId="LiveId" clId="{ED40A8CB-5B0D-4CE8-A548-C8DBB060AE93}" dt="2023-05-08T09:34:26.984" v="3798" actId="1076"/>
          <ac:spMkLst>
            <pc:docMk/>
            <pc:sldMk cId="2832031183" sldId="834"/>
            <ac:spMk id="4" creationId="{F201E675-6D6C-F175-3639-84DC3CA31E4F}"/>
          </ac:spMkLst>
        </pc:spChg>
        <pc:picChg chg="mod">
          <ac:chgData name="Duan Shihong" userId="0e40ecc899efa77d" providerId="LiveId" clId="{ED40A8CB-5B0D-4CE8-A548-C8DBB060AE93}" dt="2023-05-08T09:06:41.441" v="3507" actId="1076"/>
          <ac:picMkLst>
            <pc:docMk/>
            <pc:sldMk cId="2832031183" sldId="834"/>
            <ac:picMk id="3" creationId="{36A8990C-EAA5-671B-7B50-0693DF408511}"/>
          </ac:picMkLst>
        </pc:picChg>
        <pc:picChg chg="add mod">
          <ac:chgData name="Duan Shihong" userId="0e40ecc899efa77d" providerId="LiveId" clId="{ED40A8CB-5B0D-4CE8-A548-C8DBB060AE93}" dt="2023-05-08T09:06:48.820" v="3510" actId="14100"/>
          <ac:picMkLst>
            <pc:docMk/>
            <pc:sldMk cId="2832031183" sldId="834"/>
            <ac:picMk id="6" creationId="{A4E4616B-A8FA-D0AF-3222-3E208671E6C0}"/>
          </ac:picMkLst>
        </pc:picChg>
      </pc:sldChg>
      <pc:sldChg chg="add">
        <pc:chgData name="Duan Shihong" userId="0e40ecc899efa77d" providerId="LiveId" clId="{ED40A8CB-5B0D-4CE8-A548-C8DBB060AE93}" dt="2023-05-08T04:44:14.946" v="2947"/>
        <pc:sldMkLst>
          <pc:docMk/>
          <pc:sldMk cId="2860393777" sldId="835"/>
        </pc:sldMkLst>
      </pc:sldChg>
      <pc:sldChg chg="modSp add mod">
        <pc:chgData name="Duan Shihong" userId="0e40ecc899efa77d" providerId="LiveId" clId="{ED40A8CB-5B0D-4CE8-A548-C8DBB060AE93}" dt="2023-05-08T09:12:16.440" v="3772" actId="20577"/>
        <pc:sldMkLst>
          <pc:docMk/>
          <pc:sldMk cId="623612593" sldId="836"/>
        </pc:sldMkLst>
        <pc:spChg chg="mod">
          <ac:chgData name="Duan Shihong" userId="0e40ecc899efa77d" providerId="LiveId" clId="{ED40A8CB-5B0D-4CE8-A548-C8DBB060AE93}" dt="2023-05-08T09:12:16.440" v="3772" actId="20577"/>
          <ac:spMkLst>
            <pc:docMk/>
            <pc:sldMk cId="623612593" sldId="836"/>
            <ac:spMk id="5" creationId="{44245BA8-134D-6180-69E6-5F6ED01773DB}"/>
          </ac:spMkLst>
        </pc:spChg>
      </pc:sldChg>
      <pc:sldChg chg="addSp modSp add mod">
        <pc:chgData name="Duan Shihong" userId="0e40ecc899efa77d" providerId="LiveId" clId="{ED40A8CB-5B0D-4CE8-A548-C8DBB060AE93}" dt="2023-05-08T10:19:59.219" v="4428" actId="1076"/>
        <pc:sldMkLst>
          <pc:docMk/>
          <pc:sldMk cId="2149677328" sldId="837"/>
        </pc:sldMkLst>
        <pc:spChg chg="add mod">
          <ac:chgData name="Duan Shihong" userId="0e40ecc899efa77d" providerId="LiveId" clId="{ED40A8CB-5B0D-4CE8-A548-C8DBB060AE93}" dt="2023-05-08T09:34:09.839" v="3797" actId="14100"/>
          <ac:spMkLst>
            <pc:docMk/>
            <pc:sldMk cId="2149677328" sldId="837"/>
            <ac:spMk id="8" creationId="{9A887D88-0F99-C02E-B5A8-4ABC63A56744}"/>
          </ac:spMkLst>
        </pc:spChg>
        <pc:picChg chg="mod">
          <ac:chgData name="Duan Shihong" userId="0e40ecc899efa77d" providerId="LiveId" clId="{ED40A8CB-5B0D-4CE8-A548-C8DBB060AE93}" dt="2023-05-08T09:32:09.388" v="3774" actId="1076"/>
          <ac:picMkLst>
            <pc:docMk/>
            <pc:sldMk cId="2149677328" sldId="837"/>
            <ac:picMk id="3" creationId="{AE7E52C8-D5A5-57E0-2577-A149E92862BC}"/>
          </ac:picMkLst>
        </pc:picChg>
        <pc:picChg chg="add mod">
          <ac:chgData name="Duan Shihong" userId="0e40ecc899efa77d" providerId="LiveId" clId="{ED40A8CB-5B0D-4CE8-A548-C8DBB060AE93}" dt="2023-05-08T09:32:30.822" v="3779" actId="1076"/>
          <ac:picMkLst>
            <pc:docMk/>
            <pc:sldMk cId="2149677328" sldId="837"/>
            <ac:picMk id="5" creationId="{9F178387-EB5C-278B-2708-38383977DA34}"/>
          </ac:picMkLst>
        </pc:picChg>
        <pc:cxnChg chg="add mod">
          <ac:chgData name="Duan Shihong" userId="0e40ecc899efa77d" providerId="LiveId" clId="{ED40A8CB-5B0D-4CE8-A548-C8DBB060AE93}" dt="2023-05-08T10:19:59.219" v="4428" actId="1076"/>
          <ac:cxnSpMkLst>
            <pc:docMk/>
            <pc:sldMk cId="2149677328" sldId="837"/>
            <ac:cxnSpMk id="7" creationId="{97EA33F5-BCFF-6D64-EDFE-07FE4FC192BC}"/>
          </ac:cxnSpMkLst>
        </pc:cxnChg>
      </pc:sldChg>
      <pc:sldChg chg="addSp modSp add mod">
        <pc:chgData name="Duan Shihong" userId="0e40ecc899efa77d" providerId="LiveId" clId="{ED40A8CB-5B0D-4CE8-A548-C8DBB060AE93}" dt="2023-05-08T09:42:51.654" v="3900" actId="14100"/>
        <pc:sldMkLst>
          <pc:docMk/>
          <pc:sldMk cId="2544136724" sldId="838"/>
        </pc:sldMkLst>
        <pc:spChg chg="add mod">
          <ac:chgData name="Duan Shihong" userId="0e40ecc899efa77d" providerId="LiveId" clId="{ED40A8CB-5B0D-4CE8-A548-C8DBB060AE93}" dt="2023-05-08T09:40:03.855" v="3892" actId="20577"/>
          <ac:spMkLst>
            <pc:docMk/>
            <pc:sldMk cId="2544136724" sldId="838"/>
            <ac:spMk id="5" creationId="{33BE4C97-9B30-33BE-58E4-B798ADAFB6E8}"/>
          </ac:spMkLst>
        </pc:spChg>
        <pc:spChg chg="add mod">
          <ac:chgData name="Duan Shihong" userId="0e40ecc899efa77d" providerId="LiveId" clId="{ED40A8CB-5B0D-4CE8-A548-C8DBB060AE93}" dt="2023-05-08T09:42:51.654" v="3900" actId="14100"/>
          <ac:spMkLst>
            <pc:docMk/>
            <pc:sldMk cId="2544136724" sldId="838"/>
            <ac:spMk id="7" creationId="{F03F387A-DEC3-3B35-834F-124059AEDFAF}"/>
          </ac:spMkLst>
        </pc:spChg>
        <pc:picChg chg="add mod modCrop">
          <ac:chgData name="Duan Shihong" userId="0e40ecc899efa77d" providerId="LiveId" clId="{ED40A8CB-5B0D-4CE8-A548-C8DBB060AE93}" dt="2023-05-08T09:40:30.571" v="3896" actId="1076"/>
          <ac:picMkLst>
            <pc:docMk/>
            <pc:sldMk cId="2544136724" sldId="838"/>
            <ac:picMk id="6" creationId="{E97ADB30-244A-C0C1-D7BB-05BCE2572EE6}"/>
          </ac:picMkLst>
        </pc:picChg>
        <pc:cxnChg chg="add mod">
          <ac:chgData name="Duan Shihong" userId="0e40ecc899efa77d" providerId="LiveId" clId="{ED40A8CB-5B0D-4CE8-A548-C8DBB060AE93}" dt="2023-05-08T09:38:37.563" v="3800" actId="1076"/>
          <ac:cxnSpMkLst>
            <pc:docMk/>
            <pc:sldMk cId="2544136724" sldId="838"/>
            <ac:cxnSpMk id="3" creationId="{ABE3F2B8-A6CD-8995-CA7B-62F5BCB75A2C}"/>
          </ac:cxnSpMkLst>
        </pc:cxnChg>
      </pc:sldChg>
      <pc:sldChg chg="addSp delSp modSp add mod">
        <pc:chgData name="Duan Shihong" userId="0e40ecc899efa77d" providerId="LiveId" clId="{ED40A8CB-5B0D-4CE8-A548-C8DBB060AE93}" dt="2023-05-08T10:22:49.993" v="4631" actId="1076"/>
        <pc:sldMkLst>
          <pc:docMk/>
          <pc:sldMk cId="3225588566" sldId="839"/>
        </pc:sldMkLst>
        <pc:spChg chg="add mod">
          <ac:chgData name="Duan Shihong" userId="0e40ecc899efa77d" providerId="LiveId" clId="{ED40A8CB-5B0D-4CE8-A548-C8DBB060AE93}" dt="2023-05-08T10:22:43.449" v="4630" actId="20577"/>
          <ac:spMkLst>
            <pc:docMk/>
            <pc:sldMk cId="3225588566" sldId="839"/>
            <ac:spMk id="7" creationId="{0B1ADE14-7673-D019-D408-774EDC6BD672}"/>
          </ac:spMkLst>
        </pc:spChg>
        <pc:spChg chg="add mod">
          <ac:chgData name="Duan Shihong" userId="0e40ecc899efa77d" providerId="LiveId" clId="{ED40A8CB-5B0D-4CE8-A548-C8DBB060AE93}" dt="2023-05-08T10:22:49.993" v="4631" actId="1076"/>
          <ac:spMkLst>
            <pc:docMk/>
            <pc:sldMk cId="3225588566" sldId="839"/>
            <ac:spMk id="10" creationId="{B5878627-AE97-7702-F855-9C0D956CA970}"/>
          </ac:spMkLst>
        </pc:spChg>
        <pc:picChg chg="add del mod">
          <ac:chgData name="Duan Shihong" userId="0e40ecc899efa77d" providerId="LiveId" clId="{ED40A8CB-5B0D-4CE8-A548-C8DBB060AE93}" dt="2023-05-08T10:16:22.422" v="4385" actId="478"/>
          <ac:picMkLst>
            <pc:docMk/>
            <pc:sldMk cId="3225588566" sldId="839"/>
            <ac:picMk id="9" creationId="{429DB3F3-2026-F13B-1495-3561FDB5D065}"/>
          </ac:picMkLst>
        </pc:picChg>
        <pc:cxnChg chg="add mod">
          <ac:chgData name="Duan Shihong" userId="0e40ecc899efa77d" providerId="LiveId" clId="{ED40A8CB-5B0D-4CE8-A548-C8DBB060AE93}" dt="2023-05-08T10:02:51.344" v="3904" actId="1076"/>
          <ac:cxnSpMkLst>
            <pc:docMk/>
            <pc:sldMk cId="3225588566" sldId="839"/>
            <ac:cxnSpMk id="4" creationId="{A23A7265-A54A-122B-5842-6464E4A3E587}"/>
          </ac:cxnSpMkLst>
        </pc:cxnChg>
      </pc:sldChg>
      <pc:sldChg chg="addSp modSp add mod">
        <pc:chgData name="Duan Shihong" userId="0e40ecc899efa77d" providerId="LiveId" clId="{ED40A8CB-5B0D-4CE8-A548-C8DBB060AE93}" dt="2023-05-08T10:32:01.762" v="4971" actId="207"/>
        <pc:sldMkLst>
          <pc:docMk/>
          <pc:sldMk cId="2612881855" sldId="840"/>
        </pc:sldMkLst>
        <pc:spChg chg="mod">
          <ac:chgData name="Duan Shihong" userId="0e40ecc899efa77d" providerId="LiveId" clId="{ED40A8CB-5B0D-4CE8-A548-C8DBB060AE93}" dt="2023-05-08T10:32:01.762" v="4971" actId="207"/>
          <ac:spMkLst>
            <pc:docMk/>
            <pc:sldMk cId="2612881855" sldId="840"/>
            <ac:spMk id="4" creationId="{ABF2F6D3-0307-EF10-9C80-3D48CB7E6709}"/>
          </ac:spMkLst>
        </pc:spChg>
        <pc:spChg chg="add mod">
          <ac:chgData name="Duan Shihong" userId="0e40ecc899efa77d" providerId="LiveId" clId="{ED40A8CB-5B0D-4CE8-A548-C8DBB060AE93}" dt="2023-05-08T10:25:11.311" v="4660" actId="1076"/>
          <ac:spMkLst>
            <pc:docMk/>
            <pc:sldMk cId="2612881855" sldId="840"/>
            <ac:spMk id="5" creationId="{9DF36F55-60CC-8261-BAC2-30ACA5DB19B2}"/>
          </ac:spMkLst>
        </pc:spChg>
        <pc:spChg chg="add mod">
          <ac:chgData name="Duan Shihong" userId="0e40ecc899efa77d" providerId="LiveId" clId="{ED40A8CB-5B0D-4CE8-A548-C8DBB060AE93}" dt="2023-05-08T10:20:40.606" v="4440" actId="692"/>
          <ac:spMkLst>
            <pc:docMk/>
            <pc:sldMk cId="2612881855" sldId="840"/>
            <ac:spMk id="13" creationId="{C076F432-216F-3D23-F18F-E1B6C74D4C97}"/>
          </ac:spMkLst>
        </pc:spChg>
        <pc:spChg chg="add mod">
          <ac:chgData name="Duan Shihong" userId="0e40ecc899efa77d" providerId="LiveId" clId="{ED40A8CB-5B0D-4CE8-A548-C8DBB060AE93}" dt="2023-05-08T10:21:13.521" v="4577" actId="14100"/>
          <ac:spMkLst>
            <pc:docMk/>
            <pc:sldMk cId="2612881855" sldId="840"/>
            <ac:spMk id="14" creationId="{0EA7E923-D99D-6727-ED2D-4957441EA822}"/>
          </ac:spMkLst>
        </pc:spChg>
        <pc:spChg chg="add mod">
          <ac:chgData name="Duan Shihong" userId="0e40ecc899efa77d" providerId="LiveId" clId="{ED40A8CB-5B0D-4CE8-A548-C8DBB060AE93}" dt="2023-05-08T10:27:14.765" v="4707" actId="207"/>
          <ac:spMkLst>
            <pc:docMk/>
            <pc:sldMk cId="2612881855" sldId="840"/>
            <ac:spMk id="19" creationId="{4A3A6B85-353D-EC31-B6AD-6E6ADD72D9CB}"/>
          </ac:spMkLst>
        </pc:spChg>
        <pc:spChg chg="add mod">
          <ac:chgData name="Duan Shihong" userId="0e40ecc899efa77d" providerId="LiveId" clId="{ED40A8CB-5B0D-4CE8-A548-C8DBB060AE93}" dt="2023-05-08T10:30:37.081" v="4952" actId="14100"/>
          <ac:spMkLst>
            <pc:docMk/>
            <pc:sldMk cId="2612881855" sldId="840"/>
            <ac:spMk id="20" creationId="{75BC2EA6-A38D-7D20-E99F-32FD33C5687D}"/>
          </ac:spMkLst>
        </pc:spChg>
        <pc:picChg chg="mod">
          <ac:chgData name="Duan Shihong" userId="0e40ecc899efa77d" providerId="LiveId" clId="{ED40A8CB-5B0D-4CE8-A548-C8DBB060AE93}" dt="2023-05-08T10:26:31.970" v="4669" actId="1076"/>
          <ac:picMkLst>
            <pc:docMk/>
            <pc:sldMk cId="2612881855" sldId="840"/>
            <ac:picMk id="7" creationId="{8A3FE997-51F6-6ED3-D1CC-E22C71C3B920}"/>
          </ac:picMkLst>
        </pc:picChg>
        <pc:cxnChg chg="add mod">
          <ac:chgData name="Duan Shihong" userId="0e40ecc899efa77d" providerId="LiveId" clId="{ED40A8CB-5B0D-4CE8-A548-C8DBB060AE93}" dt="2023-05-08T10:20:11.924" v="4431" actId="14100"/>
          <ac:cxnSpMkLst>
            <pc:docMk/>
            <pc:sldMk cId="2612881855" sldId="840"/>
            <ac:cxnSpMk id="9" creationId="{4912EB71-1AB4-3B0C-717A-CEC37B4EC14A}"/>
          </ac:cxnSpMkLst>
        </pc:cxnChg>
        <pc:cxnChg chg="add mod">
          <ac:chgData name="Duan Shihong" userId="0e40ecc899efa77d" providerId="LiveId" clId="{ED40A8CB-5B0D-4CE8-A548-C8DBB060AE93}" dt="2023-05-08T10:26:19.742" v="4666" actId="14100"/>
          <ac:cxnSpMkLst>
            <pc:docMk/>
            <pc:sldMk cId="2612881855" sldId="840"/>
            <ac:cxnSpMk id="15" creationId="{0617B30A-5B5F-1552-577B-658A0AABD72D}"/>
          </ac:cxnSpMkLst>
        </pc:cxnChg>
      </pc:sldChg>
      <pc:sldChg chg="add modNotesTx">
        <pc:chgData name="Duan Shihong" userId="0e40ecc899efa77d" providerId="LiveId" clId="{ED40A8CB-5B0D-4CE8-A548-C8DBB060AE93}" dt="2023-05-08T10:32:58.149" v="5025" actId="20577"/>
        <pc:sldMkLst>
          <pc:docMk/>
          <pc:sldMk cId="3008237188" sldId="841"/>
        </pc:sldMkLst>
      </pc:sldChg>
      <pc:sldChg chg="addSp modSp add mod">
        <pc:chgData name="Duan Shihong" userId="0e40ecc899efa77d" providerId="LiveId" clId="{ED40A8CB-5B0D-4CE8-A548-C8DBB060AE93}" dt="2023-05-08T10:37:53.832" v="5172" actId="115"/>
        <pc:sldMkLst>
          <pc:docMk/>
          <pc:sldMk cId="3447674778" sldId="842"/>
        </pc:sldMkLst>
        <pc:spChg chg="add mod">
          <ac:chgData name="Duan Shihong" userId="0e40ecc899efa77d" providerId="LiveId" clId="{ED40A8CB-5B0D-4CE8-A548-C8DBB060AE93}" dt="2023-05-08T10:37:53.832" v="5172" actId="115"/>
          <ac:spMkLst>
            <pc:docMk/>
            <pc:sldMk cId="3447674778" sldId="842"/>
            <ac:spMk id="3" creationId="{7BEA98D7-F266-F785-9AD2-B1EF91E0A7FE}"/>
          </ac:spMkLst>
        </pc:spChg>
      </pc:sldChg>
      <pc:sldChg chg="modSp add mod">
        <pc:chgData name="Duan Shihong" userId="0e40ecc899efa77d" providerId="LiveId" clId="{ED40A8CB-5B0D-4CE8-A548-C8DBB060AE93}" dt="2023-05-08T10:35:48.783" v="5159" actId="1076"/>
        <pc:sldMkLst>
          <pc:docMk/>
          <pc:sldMk cId="1526424390" sldId="843"/>
        </pc:sldMkLst>
        <pc:picChg chg="mod">
          <ac:chgData name="Duan Shihong" userId="0e40ecc899efa77d" providerId="LiveId" clId="{ED40A8CB-5B0D-4CE8-A548-C8DBB060AE93}" dt="2023-05-08T10:35:48.783" v="5159" actId="1076"/>
          <ac:picMkLst>
            <pc:docMk/>
            <pc:sldMk cId="1526424390" sldId="843"/>
            <ac:picMk id="6" creationId="{A40ED297-9E3E-0E78-E90D-E0B95F5E46EE}"/>
          </ac:picMkLst>
        </pc:picChg>
      </pc:sldChg>
      <pc:sldChg chg="addSp modSp add">
        <pc:chgData name="Duan Shihong" userId="0e40ecc899efa77d" providerId="LiveId" clId="{ED40A8CB-5B0D-4CE8-A548-C8DBB060AE93}" dt="2023-05-08T10:37:45.266" v="5171" actId="115"/>
        <pc:sldMkLst>
          <pc:docMk/>
          <pc:sldMk cId="2109974261" sldId="844"/>
        </pc:sldMkLst>
        <pc:spChg chg="add mod">
          <ac:chgData name="Duan Shihong" userId="0e40ecc899efa77d" providerId="LiveId" clId="{ED40A8CB-5B0D-4CE8-A548-C8DBB060AE93}" dt="2023-05-08T10:37:45.266" v="5171" actId="115"/>
          <ac:spMkLst>
            <pc:docMk/>
            <pc:sldMk cId="2109974261" sldId="844"/>
            <ac:spMk id="4" creationId="{304FB050-4654-C3A1-948F-84FFADD5B27F}"/>
          </ac:spMkLst>
        </pc:spChg>
      </pc:sldChg>
      <pc:sldChg chg="addSp delSp modSp add mod modNotesTx">
        <pc:chgData name="Duan Shihong" userId="0e40ecc899efa77d" providerId="LiveId" clId="{ED40A8CB-5B0D-4CE8-A548-C8DBB060AE93}" dt="2023-05-08T10:42:09.470" v="5696" actId="20577"/>
        <pc:sldMkLst>
          <pc:docMk/>
          <pc:sldMk cId="678821560" sldId="845"/>
        </pc:sldMkLst>
        <pc:spChg chg="mod">
          <ac:chgData name="Duan Shihong" userId="0e40ecc899efa77d" providerId="LiveId" clId="{ED40A8CB-5B0D-4CE8-A548-C8DBB060AE93}" dt="2023-05-08T10:38:43.405" v="5200" actId="20577"/>
          <ac:spMkLst>
            <pc:docMk/>
            <pc:sldMk cId="678821560" sldId="845"/>
            <ac:spMk id="5" creationId="{44245BA8-134D-6180-69E6-5F6ED01773DB}"/>
          </ac:spMkLst>
        </pc:spChg>
        <pc:spChg chg="add mod">
          <ac:chgData name="Duan Shihong" userId="0e40ecc899efa77d" providerId="LiveId" clId="{ED40A8CB-5B0D-4CE8-A548-C8DBB060AE93}" dt="2023-05-08T10:38:14.188" v="5175" actId="1076"/>
          <ac:spMkLst>
            <pc:docMk/>
            <pc:sldMk cId="678821560" sldId="845"/>
            <ac:spMk id="8" creationId="{0E3292E2-18E5-E31B-07EC-EBFFFBB51104}"/>
          </ac:spMkLst>
        </pc:spChg>
        <pc:spChg chg="add">
          <ac:chgData name="Duan Shihong" userId="0e40ecc899efa77d" providerId="LiveId" clId="{ED40A8CB-5B0D-4CE8-A548-C8DBB060AE93}" dt="2023-05-08T10:38:16.936" v="5177"/>
          <ac:spMkLst>
            <pc:docMk/>
            <pc:sldMk cId="678821560" sldId="845"/>
            <ac:spMk id="12" creationId="{F397A722-47A2-060A-7074-AD770E260E9B}"/>
          </ac:spMkLst>
        </pc:spChg>
        <pc:graphicFrameChg chg="del mod replId">
          <ac:chgData name="Duan Shihong" userId="0e40ecc899efa77d" providerId="LiveId" clId="{ED40A8CB-5B0D-4CE8-A548-C8DBB060AE93}" dt="2023-05-08T10:38:09.356" v="5174"/>
          <ac:graphicFrameMkLst>
            <pc:docMk/>
            <pc:sldMk cId="678821560" sldId="845"/>
            <ac:graphicFrameMk id="10" creationId="{0E3292E2-18E5-E31B-07EC-EBFFFBB51104}"/>
          </ac:graphicFrameMkLst>
        </pc:graphicFrameChg>
        <pc:graphicFrameChg chg="del mod replId">
          <ac:chgData name="Duan Shihong" userId="0e40ecc899efa77d" providerId="LiveId" clId="{ED40A8CB-5B0D-4CE8-A548-C8DBB060AE93}" dt="2023-05-08T10:38:16.936" v="5177"/>
          <ac:graphicFrameMkLst>
            <pc:docMk/>
            <pc:sldMk cId="678821560" sldId="845"/>
            <ac:graphicFrameMk id="14" creationId="{F397A722-47A2-060A-7074-AD770E260E9B}"/>
          </ac:graphicFrameMkLst>
        </pc:graphicFrameChg>
        <pc:picChg chg="add mod">
          <ac:chgData name="Duan Shihong" userId="0e40ecc899efa77d" providerId="LiveId" clId="{ED40A8CB-5B0D-4CE8-A548-C8DBB060AE93}" dt="2023-05-08T10:37:13.087" v="5167" actId="1076"/>
          <ac:picMkLst>
            <pc:docMk/>
            <pc:sldMk cId="678821560" sldId="845"/>
            <ac:picMk id="6" creationId="{7521B030-F879-B92B-E745-36B5A7BE181D}"/>
          </ac:picMkLst>
        </pc:picChg>
      </pc:sldChg>
      <pc:sldChg chg="addSp delSp modSp add mod">
        <pc:chgData name="Duan Shihong" userId="0e40ecc899efa77d" providerId="LiveId" clId="{ED40A8CB-5B0D-4CE8-A548-C8DBB060AE93}" dt="2023-05-08T12:37:00.838" v="5863" actId="478"/>
        <pc:sldMkLst>
          <pc:docMk/>
          <pc:sldMk cId="2050473700" sldId="846"/>
        </pc:sldMkLst>
        <pc:picChg chg="add mod">
          <ac:chgData name="Duan Shihong" userId="0e40ecc899efa77d" providerId="LiveId" clId="{ED40A8CB-5B0D-4CE8-A548-C8DBB060AE93}" dt="2023-05-08T11:28:44.404" v="5703" actId="14100"/>
          <ac:picMkLst>
            <pc:docMk/>
            <pc:sldMk cId="2050473700" sldId="846"/>
            <ac:picMk id="4" creationId="{AD26B54D-52CA-0CEF-BDD6-24B3FAF3079C}"/>
          </ac:picMkLst>
        </pc:picChg>
        <pc:picChg chg="mod">
          <ac:chgData name="Duan Shihong" userId="0e40ecc899efa77d" providerId="LiveId" clId="{ED40A8CB-5B0D-4CE8-A548-C8DBB060AE93}" dt="2023-05-08T11:28:38.148" v="5699" actId="1076"/>
          <ac:picMkLst>
            <pc:docMk/>
            <pc:sldMk cId="2050473700" sldId="846"/>
            <ac:picMk id="5" creationId="{0008BCBF-D1E0-65BE-5E79-D2E472AC8080}"/>
          </ac:picMkLst>
        </pc:picChg>
        <pc:picChg chg="add del mod">
          <ac:chgData name="Duan Shihong" userId="0e40ecc899efa77d" providerId="LiveId" clId="{ED40A8CB-5B0D-4CE8-A548-C8DBB060AE93}" dt="2023-05-08T12:37:00.838" v="5863" actId="478"/>
          <ac:picMkLst>
            <pc:docMk/>
            <pc:sldMk cId="2050473700" sldId="846"/>
            <ac:picMk id="6" creationId="{C5D94EAB-E723-198A-8292-50AAEC10BFA8}"/>
          </ac:picMkLst>
        </pc:picChg>
      </pc:sldChg>
      <pc:sldChg chg="add">
        <pc:chgData name="Duan Shihong" userId="0e40ecc899efa77d" providerId="LiveId" clId="{ED40A8CB-5B0D-4CE8-A548-C8DBB060AE93}" dt="2023-05-08T04:44:14.946" v="2947"/>
        <pc:sldMkLst>
          <pc:docMk/>
          <pc:sldMk cId="745590332" sldId="847"/>
        </pc:sldMkLst>
      </pc:sldChg>
      <pc:sldChg chg="addSp modSp add mod">
        <pc:chgData name="Duan Shihong" userId="0e40ecc899efa77d" providerId="LiveId" clId="{ED40A8CB-5B0D-4CE8-A548-C8DBB060AE93}" dt="2023-05-08T11:33:14.027" v="5721" actId="692"/>
        <pc:sldMkLst>
          <pc:docMk/>
          <pc:sldMk cId="965578988" sldId="848"/>
        </pc:sldMkLst>
        <pc:picChg chg="mod">
          <ac:chgData name="Duan Shihong" userId="0e40ecc899efa77d" providerId="LiveId" clId="{ED40A8CB-5B0D-4CE8-A548-C8DBB060AE93}" dt="2023-05-08T11:29:30.109" v="5707" actId="1076"/>
          <ac:picMkLst>
            <pc:docMk/>
            <pc:sldMk cId="965578988" sldId="848"/>
            <ac:picMk id="4" creationId="{D087FB49-60E7-3404-8D8C-A16EC5EAED08}"/>
          </ac:picMkLst>
        </pc:picChg>
        <pc:picChg chg="add mod">
          <ac:chgData name="Duan Shihong" userId="0e40ecc899efa77d" providerId="LiveId" clId="{ED40A8CB-5B0D-4CE8-A548-C8DBB060AE93}" dt="2023-05-08T11:29:33.611" v="5709" actId="14100"/>
          <ac:picMkLst>
            <pc:docMk/>
            <pc:sldMk cId="965578988" sldId="848"/>
            <ac:picMk id="5" creationId="{9C45CF31-1E57-4F74-3752-21834F2FF589}"/>
          </ac:picMkLst>
        </pc:picChg>
        <pc:picChg chg="add mod">
          <ac:chgData name="Duan Shihong" userId="0e40ecc899efa77d" providerId="LiveId" clId="{ED40A8CB-5B0D-4CE8-A548-C8DBB060AE93}" dt="2023-05-08T11:29:58.213" v="5712" actId="1076"/>
          <ac:picMkLst>
            <pc:docMk/>
            <pc:sldMk cId="965578988" sldId="848"/>
            <ac:picMk id="7" creationId="{8FCE8433-3892-A042-5756-22CC378C8E6F}"/>
          </ac:picMkLst>
        </pc:picChg>
        <pc:cxnChg chg="add mod">
          <ac:chgData name="Duan Shihong" userId="0e40ecc899efa77d" providerId="LiveId" clId="{ED40A8CB-5B0D-4CE8-A548-C8DBB060AE93}" dt="2023-05-08T11:32:44.195" v="5716" actId="14100"/>
          <ac:cxnSpMkLst>
            <pc:docMk/>
            <pc:sldMk cId="965578988" sldId="848"/>
            <ac:cxnSpMk id="8" creationId="{20A9A0C8-D217-B73F-30E1-D71C4082E0B9}"/>
          </ac:cxnSpMkLst>
        </pc:cxnChg>
        <pc:cxnChg chg="add mod">
          <ac:chgData name="Duan Shihong" userId="0e40ecc899efa77d" providerId="LiveId" clId="{ED40A8CB-5B0D-4CE8-A548-C8DBB060AE93}" dt="2023-05-08T11:33:14.027" v="5721" actId="692"/>
          <ac:cxnSpMkLst>
            <pc:docMk/>
            <pc:sldMk cId="965578988" sldId="848"/>
            <ac:cxnSpMk id="12" creationId="{6271CA00-EF9B-24F7-2ED8-AAF8A5923238}"/>
          </ac:cxnSpMkLst>
        </pc:cxnChg>
      </pc:sldChg>
      <pc:sldChg chg="addSp modSp add mod">
        <pc:chgData name="Duan Shihong" userId="0e40ecc899efa77d" providerId="LiveId" clId="{ED40A8CB-5B0D-4CE8-A548-C8DBB060AE93}" dt="2023-05-08T11:35:22.490" v="5738" actId="20577"/>
        <pc:sldMkLst>
          <pc:docMk/>
          <pc:sldMk cId="150279463" sldId="849"/>
        </pc:sldMkLst>
        <pc:spChg chg="add mod">
          <ac:chgData name="Duan Shihong" userId="0e40ecc899efa77d" providerId="LiveId" clId="{ED40A8CB-5B0D-4CE8-A548-C8DBB060AE93}" dt="2023-05-08T11:35:22.490" v="5738" actId="20577"/>
          <ac:spMkLst>
            <pc:docMk/>
            <pc:sldMk cId="150279463" sldId="849"/>
            <ac:spMk id="7" creationId="{EEB20DA0-CCB3-FE93-0900-7D1187611A2C}"/>
          </ac:spMkLst>
        </pc:spChg>
        <pc:cxnChg chg="add mod">
          <ac:chgData name="Duan Shihong" userId="0e40ecc899efa77d" providerId="LiveId" clId="{ED40A8CB-5B0D-4CE8-A548-C8DBB060AE93}" dt="2023-05-08T11:34:50.452" v="5724" actId="1076"/>
          <ac:cxnSpMkLst>
            <pc:docMk/>
            <pc:sldMk cId="150279463" sldId="849"/>
            <ac:cxnSpMk id="4" creationId="{44AF41EE-A263-4BB9-F2CD-478A3B249564}"/>
          </ac:cxnSpMkLst>
        </pc:cxnChg>
      </pc:sldChg>
      <pc:sldChg chg="add del">
        <pc:chgData name="Duan Shihong" userId="0e40ecc899efa77d" providerId="LiveId" clId="{ED40A8CB-5B0D-4CE8-A548-C8DBB060AE93}" dt="2023-05-08T11:38:04.030" v="5739" actId="47"/>
        <pc:sldMkLst>
          <pc:docMk/>
          <pc:sldMk cId="2319909201" sldId="850"/>
        </pc:sldMkLst>
      </pc:sldChg>
      <pc:sldChg chg="addSp modSp add mod">
        <pc:chgData name="Duan Shihong" userId="0e40ecc899efa77d" providerId="LiveId" clId="{ED40A8CB-5B0D-4CE8-A548-C8DBB060AE93}" dt="2023-05-08T11:43:31.173" v="5830" actId="14100"/>
        <pc:sldMkLst>
          <pc:docMk/>
          <pc:sldMk cId="1645765091" sldId="851"/>
        </pc:sldMkLst>
        <pc:spChg chg="mod">
          <ac:chgData name="Duan Shihong" userId="0e40ecc899efa77d" providerId="LiveId" clId="{ED40A8CB-5B0D-4CE8-A548-C8DBB060AE93}" dt="2023-05-08T11:41:31.368" v="5792" actId="20577"/>
          <ac:spMkLst>
            <pc:docMk/>
            <pc:sldMk cId="1645765091" sldId="851"/>
            <ac:spMk id="7" creationId="{9D872EF8-8EDF-1AAB-7FC7-21221775ABE1}"/>
          </ac:spMkLst>
        </pc:spChg>
        <pc:spChg chg="add mod">
          <ac:chgData name="Duan Shihong" userId="0e40ecc899efa77d" providerId="LiveId" clId="{ED40A8CB-5B0D-4CE8-A548-C8DBB060AE93}" dt="2023-05-08T11:39:45.578" v="5748" actId="1076"/>
          <ac:spMkLst>
            <pc:docMk/>
            <pc:sldMk cId="1645765091" sldId="851"/>
            <ac:spMk id="9" creationId="{FEA9074D-D1D5-0434-C74B-743D227DF2D8}"/>
          </ac:spMkLst>
        </pc:spChg>
        <pc:spChg chg="add mod">
          <ac:chgData name="Duan Shihong" userId="0e40ecc899efa77d" providerId="LiveId" clId="{ED40A8CB-5B0D-4CE8-A548-C8DBB060AE93}" dt="2023-05-08T11:43:22.592" v="5828" actId="207"/>
          <ac:spMkLst>
            <pc:docMk/>
            <pc:sldMk cId="1645765091" sldId="851"/>
            <ac:spMk id="13" creationId="{967272CE-EB3B-43B7-CBE6-1A270F847278}"/>
          </ac:spMkLst>
        </pc:spChg>
        <pc:spChg chg="add mod">
          <ac:chgData name="Duan Shihong" userId="0e40ecc899efa77d" providerId="LiveId" clId="{ED40A8CB-5B0D-4CE8-A548-C8DBB060AE93}" dt="2023-05-08T11:43:31.173" v="5830" actId="14100"/>
          <ac:spMkLst>
            <pc:docMk/>
            <pc:sldMk cId="1645765091" sldId="851"/>
            <ac:spMk id="16" creationId="{CCDD0941-4FD7-EE2D-7AA3-A469CFB30EAC}"/>
          </ac:spMkLst>
        </pc:spChg>
        <pc:spChg chg="mod">
          <ac:chgData name="Duan Shihong" userId="0e40ecc899efa77d" providerId="LiveId" clId="{ED40A8CB-5B0D-4CE8-A548-C8DBB060AE93}" dt="2023-05-08T11:39:31.746" v="5747" actId="1076"/>
          <ac:spMkLst>
            <pc:docMk/>
            <pc:sldMk cId="1645765091" sldId="851"/>
            <ac:spMk id="44" creationId="{00000000-0000-0000-0000-000000000000}"/>
          </ac:spMkLst>
        </pc:spChg>
        <pc:cxnChg chg="add mod">
          <ac:chgData name="Duan Shihong" userId="0e40ecc899efa77d" providerId="LiveId" clId="{ED40A8CB-5B0D-4CE8-A548-C8DBB060AE93}" dt="2023-05-08T11:41:14.091" v="5787" actId="14100"/>
          <ac:cxnSpMkLst>
            <pc:docMk/>
            <pc:sldMk cId="1645765091" sldId="851"/>
            <ac:cxnSpMk id="14" creationId="{F1D3F477-8D64-14C3-5109-3842F50E9B20}"/>
          </ac:cxnSpMkLst>
        </pc:cxnChg>
        <pc:cxnChg chg="add mod">
          <ac:chgData name="Duan Shihong" userId="0e40ecc899efa77d" providerId="LiveId" clId="{ED40A8CB-5B0D-4CE8-A548-C8DBB060AE93}" dt="2023-05-08T11:42:25.246" v="5821" actId="14100"/>
          <ac:cxnSpMkLst>
            <pc:docMk/>
            <pc:sldMk cId="1645765091" sldId="851"/>
            <ac:cxnSpMk id="17" creationId="{25B132FB-DE45-6D35-A612-0BA2A88CBCCD}"/>
          </ac:cxnSpMkLst>
        </pc:cxnChg>
        <pc:cxnChg chg="add mod">
          <ac:chgData name="Duan Shihong" userId="0e40ecc899efa77d" providerId="LiveId" clId="{ED40A8CB-5B0D-4CE8-A548-C8DBB060AE93}" dt="2023-05-08T11:43:31.173" v="5830" actId="14100"/>
          <ac:cxnSpMkLst>
            <pc:docMk/>
            <pc:sldMk cId="1645765091" sldId="851"/>
            <ac:cxnSpMk id="20" creationId="{0E3B9B29-2A5D-761E-D883-41EEDF287B23}"/>
          </ac:cxnSpMkLst>
        </pc:cxnChg>
      </pc:sldChg>
      <pc:sldChg chg="modSp add mod">
        <pc:chgData name="Duan Shihong" userId="0e40ecc899efa77d" providerId="LiveId" clId="{ED40A8CB-5B0D-4CE8-A548-C8DBB060AE93}" dt="2023-05-08T13:14:46.275" v="6070" actId="20577"/>
        <pc:sldMkLst>
          <pc:docMk/>
          <pc:sldMk cId="706811435" sldId="852"/>
        </pc:sldMkLst>
        <pc:spChg chg="mod">
          <ac:chgData name="Duan Shihong" userId="0e40ecc899efa77d" providerId="LiveId" clId="{ED40A8CB-5B0D-4CE8-A548-C8DBB060AE93}" dt="2023-05-08T13:14:46.275" v="6070" actId="20577"/>
          <ac:spMkLst>
            <pc:docMk/>
            <pc:sldMk cId="706811435" sldId="852"/>
            <ac:spMk id="7" creationId="{9D872EF8-8EDF-1AAB-7FC7-21221775ABE1}"/>
          </ac:spMkLst>
        </pc:spChg>
      </pc:sldChg>
      <pc:sldChg chg="add">
        <pc:chgData name="Duan Shihong" userId="0e40ecc899efa77d" providerId="LiveId" clId="{ED40A8CB-5B0D-4CE8-A548-C8DBB060AE93}" dt="2023-05-08T04:44:14.946" v="2947"/>
        <pc:sldMkLst>
          <pc:docMk/>
          <pc:sldMk cId="4011352537" sldId="853"/>
        </pc:sldMkLst>
      </pc:sldChg>
      <pc:sldChg chg="addSp modSp add mod">
        <pc:chgData name="Duan Shihong" userId="0e40ecc899efa77d" providerId="LiveId" clId="{ED40A8CB-5B0D-4CE8-A548-C8DBB060AE93}" dt="2023-05-08T13:01:23.481" v="5991" actId="1076"/>
        <pc:sldMkLst>
          <pc:docMk/>
          <pc:sldMk cId="473662162" sldId="854"/>
        </pc:sldMkLst>
        <pc:spChg chg="mod">
          <ac:chgData name="Duan Shihong" userId="0e40ecc899efa77d" providerId="LiveId" clId="{ED40A8CB-5B0D-4CE8-A548-C8DBB060AE93}" dt="2023-05-08T12:28:58.524" v="5845"/>
          <ac:spMkLst>
            <pc:docMk/>
            <pc:sldMk cId="473662162" sldId="854"/>
            <ac:spMk id="2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8T12:51:28.575" v="5913" actId="20577"/>
          <ac:spMkLst>
            <pc:docMk/>
            <pc:sldMk cId="473662162" sldId="854"/>
            <ac:spMk id="14" creationId="{E43E1C33-7818-018A-B4D9-6905AFD6E661}"/>
          </ac:spMkLst>
        </pc:spChg>
        <pc:spChg chg="add mod">
          <ac:chgData name="Duan Shihong" userId="0e40ecc899efa77d" providerId="LiveId" clId="{ED40A8CB-5B0D-4CE8-A548-C8DBB060AE93}" dt="2023-05-08T12:51:47.574" v="5922" actId="20577"/>
          <ac:spMkLst>
            <pc:docMk/>
            <pc:sldMk cId="473662162" sldId="854"/>
            <ac:spMk id="15" creationId="{BC9FE029-8982-3380-4998-56829DCD712F}"/>
          </ac:spMkLst>
        </pc:spChg>
        <pc:picChg chg="mod">
          <ac:chgData name="Duan Shihong" userId="0e40ecc899efa77d" providerId="LiveId" clId="{ED40A8CB-5B0D-4CE8-A548-C8DBB060AE93}" dt="2023-05-08T12:50:33.007" v="5867" actId="14100"/>
          <ac:picMkLst>
            <pc:docMk/>
            <pc:sldMk cId="473662162" sldId="854"/>
            <ac:picMk id="4" creationId="{875AE156-51EB-D971-8BED-DB58E0030040}"/>
          </ac:picMkLst>
        </pc:picChg>
        <pc:picChg chg="add mod">
          <ac:chgData name="Duan Shihong" userId="0e40ecc899efa77d" providerId="LiveId" clId="{ED40A8CB-5B0D-4CE8-A548-C8DBB060AE93}" dt="2023-05-08T12:28:51.995" v="5844" actId="1076"/>
          <ac:picMkLst>
            <pc:docMk/>
            <pc:sldMk cId="473662162" sldId="854"/>
            <ac:picMk id="9" creationId="{76F4DC23-AB90-B85A-67E9-B1BF0DE32124}"/>
          </ac:picMkLst>
        </pc:picChg>
        <pc:picChg chg="add mod modCrop">
          <ac:chgData name="Duan Shihong" userId="0e40ecc899efa77d" providerId="LiveId" clId="{ED40A8CB-5B0D-4CE8-A548-C8DBB060AE93}" dt="2023-05-08T13:01:21.726" v="5990" actId="1076"/>
          <ac:picMkLst>
            <pc:docMk/>
            <pc:sldMk cId="473662162" sldId="854"/>
            <ac:picMk id="11" creationId="{689CDE94-D283-FBCD-ACFD-6BD5574A6121}"/>
          </ac:picMkLst>
        </pc:picChg>
        <pc:picChg chg="add mod">
          <ac:chgData name="Duan Shihong" userId="0e40ecc899efa77d" providerId="LiveId" clId="{ED40A8CB-5B0D-4CE8-A548-C8DBB060AE93}" dt="2023-05-08T12:51:52.755" v="5923" actId="1076"/>
          <ac:picMkLst>
            <pc:docMk/>
            <pc:sldMk cId="473662162" sldId="854"/>
            <ac:picMk id="13" creationId="{1E0A1CA6-A87E-CB23-2FB6-E741F2B05112}"/>
          </ac:picMkLst>
        </pc:picChg>
        <pc:picChg chg="add mod">
          <ac:chgData name="Duan Shihong" userId="0e40ecc899efa77d" providerId="LiveId" clId="{ED40A8CB-5B0D-4CE8-A548-C8DBB060AE93}" dt="2023-05-08T13:01:23.481" v="5991" actId="1076"/>
          <ac:picMkLst>
            <pc:docMk/>
            <pc:sldMk cId="473662162" sldId="854"/>
            <ac:picMk id="16" creationId="{E8B40496-DCEB-B7E4-85FD-ECB04CD67EFA}"/>
          </ac:picMkLst>
        </pc:picChg>
        <pc:cxnChg chg="add mod">
          <ac:chgData name="Duan Shihong" userId="0e40ecc899efa77d" providerId="LiveId" clId="{ED40A8CB-5B0D-4CE8-A548-C8DBB060AE93}" dt="2023-05-08T12:50:37.402" v="5868" actId="1076"/>
          <ac:cxnSpMkLst>
            <pc:docMk/>
            <pc:sldMk cId="473662162" sldId="854"/>
            <ac:cxnSpMk id="3" creationId="{6060CC30-3E26-4CF1-4B46-90FBB43CCB13}"/>
          </ac:cxnSpMkLst>
        </pc:cxnChg>
        <pc:cxnChg chg="add mod">
          <ac:chgData name="Duan Shihong" userId="0e40ecc899efa77d" providerId="LiveId" clId="{ED40A8CB-5B0D-4CE8-A548-C8DBB060AE93}" dt="2023-05-08T12:50:42.068" v="5869" actId="1076"/>
          <ac:cxnSpMkLst>
            <pc:docMk/>
            <pc:sldMk cId="473662162" sldId="854"/>
            <ac:cxnSpMk id="6" creationId="{B621DE18-B8F5-2449-2D90-E9C0DB4AC953}"/>
          </ac:cxnSpMkLst>
        </pc:cxnChg>
      </pc:sldChg>
      <pc:sldChg chg="modSp add mod">
        <pc:chgData name="Duan Shihong" userId="0e40ecc899efa77d" providerId="LiveId" clId="{ED40A8CB-5B0D-4CE8-A548-C8DBB060AE93}" dt="2023-05-08T12:53:42.872" v="5926" actId="14100"/>
        <pc:sldMkLst>
          <pc:docMk/>
          <pc:sldMk cId="2972336411" sldId="855"/>
        </pc:sldMkLst>
        <pc:picChg chg="mod">
          <ac:chgData name="Duan Shihong" userId="0e40ecc899efa77d" providerId="LiveId" clId="{ED40A8CB-5B0D-4CE8-A548-C8DBB060AE93}" dt="2023-05-08T12:53:42.872" v="5926" actId="14100"/>
          <ac:picMkLst>
            <pc:docMk/>
            <pc:sldMk cId="2972336411" sldId="855"/>
            <ac:picMk id="6" creationId="{7B66F52F-5EE9-C0F7-0EE7-E7793263803D}"/>
          </ac:picMkLst>
        </pc:picChg>
      </pc:sldChg>
      <pc:sldChg chg="modSp add mod">
        <pc:chgData name="Duan Shihong" userId="0e40ecc899efa77d" providerId="LiveId" clId="{ED40A8CB-5B0D-4CE8-A548-C8DBB060AE93}" dt="2023-05-08T12:53:50.912" v="5927" actId="14100"/>
        <pc:sldMkLst>
          <pc:docMk/>
          <pc:sldMk cId="3475961133" sldId="856"/>
        </pc:sldMkLst>
        <pc:picChg chg="mod">
          <ac:chgData name="Duan Shihong" userId="0e40ecc899efa77d" providerId="LiveId" clId="{ED40A8CB-5B0D-4CE8-A548-C8DBB060AE93}" dt="2023-05-08T12:53:50.912" v="5927" actId="14100"/>
          <ac:picMkLst>
            <pc:docMk/>
            <pc:sldMk cId="3475961133" sldId="856"/>
            <ac:picMk id="3" creationId="{464B9F00-F1F7-5AF7-619D-67A484886E25}"/>
          </ac:picMkLst>
        </pc:picChg>
      </pc:sldChg>
      <pc:sldChg chg="add">
        <pc:chgData name="Duan Shihong" userId="0e40ecc899efa77d" providerId="LiveId" clId="{ED40A8CB-5B0D-4CE8-A548-C8DBB060AE93}" dt="2023-05-08T04:44:14.946" v="2947"/>
        <pc:sldMkLst>
          <pc:docMk/>
          <pc:sldMk cId="891609448" sldId="857"/>
        </pc:sldMkLst>
      </pc:sldChg>
      <pc:sldChg chg="addSp delSp modSp add mod">
        <pc:chgData name="Duan Shihong" userId="0e40ecc899efa77d" providerId="LiveId" clId="{ED40A8CB-5B0D-4CE8-A548-C8DBB060AE93}" dt="2023-05-08T13:09:58.136" v="5998" actId="1076"/>
        <pc:sldMkLst>
          <pc:docMk/>
          <pc:sldMk cId="3904770331" sldId="858"/>
        </pc:sldMkLst>
        <pc:spChg chg="mod">
          <ac:chgData name="Duan Shihong" userId="0e40ecc899efa77d" providerId="LiveId" clId="{ED40A8CB-5B0D-4CE8-A548-C8DBB060AE93}" dt="2023-05-08T12:56:22.301" v="5934" actId="1076"/>
          <ac:spMkLst>
            <pc:docMk/>
            <pc:sldMk cId="3904770331" sldId="858"/>
            <ac:spMk id="2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8T13:02:39.300" v="5992" actId="20577"/>
          <ac:spMkLst>
            <pc:docMk/>
            <pc:sldMk cId="3904770331" sldId="858"/>
            <ac:spMk id="6" creationId="{89107D68-062A-581D-2AE6-80FC063F487B}"/>
          </ac:spMkLst>
        </pc:spChg>
        <pc:spChg chg="add mod">
          <ac:chgData name="Duan Shihong" userId="0e40ecc899efa77d" providerId="LiveId" clId="{ED40A8CB-5B0D-4CE8-A548-C8DBB060AE93}" dt="2023-05-08T13:09:58.136" v="5998" actId="1076"/>
          <ac:spMkLst>
            <pc:docMk/>
            <pc:sldMk cId="3904770331" sldId="858"/>
            <ac:spMk id="7" creationId="{0BB3B7B8-261E-192C-14C9-883043B89E8B}"/>
          </ac:spMkLst>
        </pc:spChg>
        <pc:graphicFrameChg chg="add del mod">
          <ac:chgData name="Duan Shihong" userId="0e40ecc899efa77d" providerId="LiveId" clId="{ED40A8CB-5B0D-4CE8-A548-C8DBB060AE93}" dt="2023-05-08T13:07:07.179" v="5994"/>
          <ac:graphicFrameMkLst>
            <pc:docMk/>
            <pc:sldMk cId="3904770331" sldId="858"/>
            <ac:graphicFrameMk id="12" creationId="{C3C13619-6D33-018C-CA4C-CC8835CB70DA}"/>
          </ac:graphicFrameMkLst>
        </pc:graphicFrameChg>
        <pc:picChg chg="mod">
          <ac:chgData name="Duan Shihong" userId="0e40ecc899efa77d" providerId="LiveId" clId="{ED40A8CB-5B0D-4CE8-A548-C8DBB060AE93}" dt="2023-05-08T12:56:10.932" v="5930" actId="1076"/>
          <ac:picMkLst>
            <pc:docMk/>
            <pc:sldMk cId="3904770331" sldId="858"/>
            <ac:picMk id="4" creationId="{ABFC8DAD-13D3-A083-1EFB-F9F4DD4E6016}"/>
          </ac:picMkLst>
        </pc:picChg>
        <pc:picChg chg="add mod">
          <ac:chgData name="Duan Shihong" userId="0e40ecc899efa77d" providerId="LiveId" clId="{ED40A8CB-5B0D-4CE8-A548-C8DBB060AE93}" dt="2023-05-08T12:56:26.929" v="5938" actId="1076"/>
          <ac:picMkLst>
            <pc:docMk/>
            <pc:sldMk cId="3904770331" sldId="858"/>
            <ac:picMk id="5" creationId="{9A243009-42C6-F7B4-8F18-912C9B1CC4C9}"/>
          </ac:picMkLst>
        </pc:picChg>
        <pc:picChg chg="add mod">
          <ac:chgData name="Duan Shihong" userId="0e40ecc899efa77d" providerId="LiveId" clId="{ED40A8CB-5B0D-4CE8-A548-C8DBB060AE93}" dt="2023-05-08T13:01:11.128" v="5986" actId="1076"/>
          <ac:picMkLst>
            <pc:docMk/>
            <pc:sldMk cId="3904770331" sldId="858"/>
            <ac:picMk id="9" creationId="{C833C737-F9C2-6F0F-16E0-D86A7FDCCE04}"/>
          </ac:picMkLst>
        </pc:picChg>
        <pc:picChg chg="add mod">
          <ac:chgData name="Duan Shihong" userId="0e40ecc899efa77d" providerId="LiveId" clId="{ED40A8CB-5B0D-4CE8-A548-C8DBB060AE93}" dt="2023-05-08T13:01:06.852" v="5985" actId="1076"/>
          <ac:picMkLst>
            <pc:docMk/>
            <pc:sldMk cId="3904770331" sldId="858"/>
            <ac:picMk id="11" creationId="{B9702BB8-7CA8-A0D5-1D93-E087DDDB09D4}"/>
          </ac:picMkLst>
        </pc:picChg>
        <pc:picChg chg="add mod">
          <ac:chgData name="Duan Shihong" userId="0e40ecc899efa77d" providerId="LiveId" clId="{ED40A8CB-5B0D-4CE8-A548-C8DBB060AE93}" dt="2023-05-08T13:09:03.638" v="5997" actId="1076"/>
          <ac:picMkLst>
            <pc:docMk/>
            <pc:sldMk cId="3904770331" sldId="858"/>
            <ac:picMk id="14" creationId="{3EBE3BDF-7B1D-A8D9-919B-ED700E2D2103}"/>
          </ac:picMkLst>
        </pc:picChg>
      </pc:sldChg>
      <pc:sldChg chg="add modNotesTx">
        <pc:chgData name="Duan Shihong" userId="0e40ecc899efa77d" providerId="LiveId" clId="{ED40A8CB-5B0D-4CE8-A548-C8DBB060AE93}" dt="2023-05-08T13:11:54.488" v="6065" actId="20577"/>
        <pc:sldMkLst>
          <pc:docMk/>
          <pc:sldMk cId="3543372947" sldId="859"/>
        </pc:sldMkLst>
      </pc:sldChg>
      <pc:sldChg chg="addSp modSp add mod">
        <pc:chgData name="Duan Shihong" userId="0e40ecc899efa77d" providerId="LiveId" clId="{ED40A8CB-5B0D-4CE8-A548-C8DBB060AE93}" dt="2023-05-08T13:14:06.518" v="6067" actId="1076"/>
        <pc:sldMkLst>
          <pc:docMk/>
          <pc:sldMk cId="2885358499" sldId="860"/>
        </pc:sldMkLst>
        <pc:picChg chg="add mod">
          <ac:chgData name="Duan Shihong" userId="0e40ecc899efa77d" providerId="LiveId" clId="{ED40A8CB-5B0D-4CE8-A548-C8DBB060AE93}" dt="2023-05-08T13:14:06.518" v="6067" actId="1076"/>
          <ac:picMkLst>
            <pc:docMk/>
            <pc:sldMk cId="2885358499" sldId="860"/>
            <ac:picMk id="3" creationId="{3C1CAAA5-8721-5C0A-E8C6-278155080D90}"/>
          </ac:picMkLst>
        </pc:picChg>
      </pc:sldChg>
      <pc:sldChg chg="addSp modSp add mod">
        <pc:chgData name="Duan Shihong" userId="0e40ecc899efa77d" providerId="LiveId" clId="{ED40A8CB-5B0D-4CE8-A548-C8DBB060AE93}" dt="2023-05-08T13:32:43.801" v="6308" actId="1076"/>
        <pc:sldMkLst>
          <pc:docMk/>
          <pc:sldMk cId="2278928849" sldId="861"/>
        </pc:sldMkLst>
        <pc:spChg chg="add mod">
          <ac:chgData name="Duan Shihong" userId="0e40ecc899efa77d" providerId="LiveId" clId="{ED40A8CB-5B0D-4CE8-A548-C8DBB060AE93}" dt="2023-05-08T13:30:31.717" v="6259" actId="20577"/>
          <ac:spMkLst>
            <pc:docMk/>
            <pc:sldMk cId="2278928849" sldId="861"/>
            <ac:spMk id="6" creationId="{03A1306F-AE32-F399-9466-B3718ACE4128}"/>
          </ac:spMkLst>
        </pc:spChg>
        <pc:spChg chg="add mod">
          <ac:chgData name="Duan Shihong" userId="0e40ecc899efa77d" providerId="LiveId" clId="{ED40A8CB-5B0D-4CE8-A548-C8DBB060AE93}" dt="2023-05-08T13:32:43.801" v="6308" actId="1076"/>
          <ac:spMkLst>
            <pc:docMk/>
            <pc:sldMk cId="2278928849" sldId="861"/>
            <ac:spMk id="7" creationId="{63AE0617-2159-48CF-F609-BD6B00D578CC}"/>
          </ac:spMkLst>
        </pc:spChg>
        <pc:cxnChg chg="add mod">
          <ac:chgData name="Duan Shihong" userId="0e40ecc899efa77d" providerId="LiveId" clId="{ED40A8CB-5B0D-4CE8-A548-C8DBB060AE93}" dt="2023-05-08T13:19:59.542" v="6073" actId="14100"/>
          <ac:cxnSpMkLst>
            <pc:docMk/>
            <pc:sldMk cId="2278928849" sldId="861"/>
            <ac:cxnSpMk id="4" creationId="{1F011C62-0FC7-9E4D-9A4A-4C7D52A252C9}"/>
          </ac:cxnSpMkLst>
        </pc:cxnChg>
      </pc:sldChg>
      <pc:sldChg chg="add">
        <pc:chgData name="Duan Shihong" userId="0e40ecc899efa77d" providerId="LiveId" clId="{ED40A8CB-5B0D-4CE8-A548-C8DBB060AE93}" dt="2023-05-08T04:44:14.946" v="2947"/>
        <pc:sldMkLst>
          <pc:docMk/>
          <pc:sldMk cId="2738529039" sldId="862"/>
        </pc:sldMkLst>
      </pc:sldChg>
      <pc:sldChg chg="addSp modSp add mod">
        <pc:chgData name="Duan Shihong" userId="0e40ecc899efa77d" providerId="LiveId" clId="{ED40A8CB-5B0D-4CE8-A548-C8DBB060AE93}" dt="2023-05-08T13:51:34.270" v="6318" actId="1076"/>
        <pc:sldMkLst>
          <pc:docMk/>
          <pc:sldMk cId="93294294" sldId="863"/>
        </pc:sldMkLst>
        <pc:picChg chg="mod">
          <ac:chgData name="Duan Shihong" userId="0e40ecc899efa77d" providerId="LiveId" clId="{ED40A8CB-5B0D-4CE8-A548-C8DBB060AE93}" dt="2023-05-08T13:49:28.735" v="6310" actId="14100"/>
          <ac:picMkLst>
            <pc:docMk/>
            <pc:sldMk cId="93294294" sldId="863"/>
            <ac:picMk id="3" creationId="{119EDE55-A86F-1188-5BF2-D28F2A4D6A44}"/>
          </ac:picMkLst>
        </pc:picChg>
        <pc:picChg chg="add mod">
          <ac:chgData name="Duan Shihong" userId="0e40ecc899efa77d" providerId="LiveId" clId="{ED40A8CB-5B0D-4CE8-A548-C8DBB060AE93}" dt="2023-05-08T13:51:34.270" v="6318" actId="1076"/>
          <ac:picMkLst>
            <pc:docMk/>
            <pc:sldMk cId="93294294" sldId="863"/>
            <ac:picMk id="5" creationId="{E33323DF-B427-CAB4-586D-0D64B28112D9}"/>
          </ac:picMkLst>
        </pc:picChg>
      </pc:sldChg>
      <pc:sldChg chg="addSp delSp modSp add mod">
        <pc:chgData name="Duan Shihong" userId="0e40ecc899efa77d" providerId="LiveId" clId="{ED40A8CB-5B0D-4CE8-A548-C8DBB060AE93}" dt="2023-05-08T13:52:05.698" v="6323" actId="21"/>
        <pc:sldMkLst>
          <pc:docMk/>
          <pc:sldMk cId="2300354334" sldId="864"/>
        </pc:sldMkLst>
        <pc:picChg chg="add del mod">
          <ac:chgData name="Duan Shihong" userId="0e40ecc899efa77d" providerId="LiveId" clId="{ED40A8CB-5B0D-4CE8-A548-C8DBB060AE93}" dt="2023-05-08T13:52:05.698" v="6323" actId="21"/>
          <ac:picMkLst>
            <pc:docMk/>
            <pc:sldMk cId="2300354334" sldId="864"/>
            <ac:picMk id="3" creationId="{503DF53A-6FA6-CD4B-286D-B3F35FFD7160}"/>
          </ac:picMkLst>
        </pc:picChg>
        <pc:picChg chg="mod">
          <ac:chgData name="Duan Shihong" userId="0e40ecc899efa77d" providerId="LiveId" clId="{ED40A8CB-5B0D-4CE8-A548-C8DBB060AE93}" dt="2023-05-08T13:51:42.297" v="6320" actId="1076"/>
          <ac:picMkLst>
            <pc:docMk/>
            <pc:sldMk cId="2300354334" sldId="864"/>
            <ac:picMk id="4" creationId="{B5569E5C-F474-9A6A-5F0F-EC3A735D8562}"/>
          </ac:picMkLst>
        </pc:picChg>
      </pc:sldChg>
      <pc:sldChg chg="addSp modSp add mod">
        <pc:chgData name="Duan Shihong" userId="0e40ecc899efa77d" providerId="LiveId" clId="{ED40A8CB-5B0D-4CE8-A548-C8DBB060AE93}" dt="2023-05-08T13:52:10.840" v="6326" actId="1076"/>
        <pc:sldMkLst>
          <pc:docMk/>
          <pc:sldMk cId="3276623924" sldId="865"/>
        </pc:sldMkLst>
        <pc:picChg chg="mod">
          <ac:chgData name="Duan Shihong" userId="0e40ecc899efa77d" providerId="LiveId" clId="{ED40A8CB-5B0D-4CE8-A548-C8DBB060AE93}" dt="2023-05-08T13:52:10.840" v="6326" actId="1076"/>
          <ac:picMkLst>
            <pc:docMk/>
            <pc:sldMk cId="3276623924" sldId="865"/>
            <ac:picMk id="3" creationId="{4C85F83A-702C-2C84-8ECE-D4BB072AF0BB}"/>
          </ac:picMkLst>
        </pc:picChg>
        <pc:picChg chg="add mod">
          <ac:chgData name="Duan Shihong" userId="0e40ecc899efa77d" providerId="LiveId" clId="{ED40A8CB-5B0D-4CE8-A548-C8DBB060AE93}" dt="2023-05-08T13:52:09.351" v="6325" actId="1076"/>
          <ac:picMkLst>
            <pc:docMk/>
            <pc:sldMk cId="3276623924" sldId="865"/>
            <ac:picMk id="4" creationId="{6597E9A3-DC00-3443-FF27-6F25288BE602}"/>
          </ac:picMkLst>
        </pc:picChg>
      </pc:sldChg>
      <pc:sldChg chg="addSp delSp modSp add mod">
        <pc:chgData name="Duan Shihong" userId="0e40ecc899efa77d" providerId="LiveId" clId="{ED40A8CB-5B0D-4CE8-A548-C8DBB060AE93}" dt="2023-05-08T14:06:02.882" v="6344" actId="1076"/>
        <pc:sldMkLst>
          <pc:docMk/>
          <pc:sldMk cId="1396539415" sldId="866"/>
        </pc:sldMkLst>
        <pc:spChg chg="mod">
          <ac:chgData name="Duan Shihong" userId="0e40ecc899efa77d" providerId="LiveId" clId="{ED40A8CB-5B0D-4CE8-A548-C8DBB060AE93}" dt="2023-05-08T13:55:29.804" v="6334" actId="1076"/>
          <ac:spMkLst>
            <pc:docMk/>
            <pc:sldMk cId="1396539415" sldId="866"/>
            <ac:spMk id="2" creationId="{00000000-0000-0000-0000-000000000000}"/>
          </ac:spMkLst>
        </pc:spChg>
        <pc:picChg chg="add del mod modCrop">
          <ac:chgData name="Duan Shihong" userId="0e40ecc899efa77d" providerId="LiveId" clId="{ED40A8CB-5B0D-4CE8-A548-C8DBB060AE93}" dt="2023-05-08T14:05:44.401" v="6340" actId="478"/>
          <ac:picMkLst>
            <pc:docMk/>
            <pc:sldMk cId="1396539415" sldId="866"/>
            <ac:picMk id="3" creationId="{D4C06EAC-7FDB-2271-7F12-1CD98F7110B3}"/>
          </ac:picMkLst>
        </pc:picChg>
        <pc:picChg chg="mod">
          <ac:chgData name="Duan Shihong" userId="0e40ecc899efa77d" providerId="LiveId" clId="{ED40A8CB-5B0D-4CE8-A548-C8DBB060AE93}" dt="2023-05-08T14:05:42.417" v="6339" actId="1076"/>
          <ac:picMkLst>
            <pc:docMk/>
            <pc:sldMk cId="1396539415" sldId="866"/>
            <ac:picMk id="4" creationId="{ED348860-9D50-9BE5-F5A7-6279C8E096C4}"/>
          </ac:picMkLst>
        </pc:picChg>
        <pc:picChg chg="add mod">
          <ac:chgData name="Duan Shihong" userId="0e40ecc899efa77d" providerId="LiveId" clId="{ED40A8CB-5B0D-4CE8-A548-C8DBB060AE93}" dt="2023-05-08T14:05:57.077" v="6343" actId="1076"/>
          <ac:picMkLst>
            <pc:docMk/>
            <pc:sldMk cId="1396539415" sldId="866"/>
            <ac:picMk id="7" creationId="{0FC098D5-8341-6A39-4C2E-FC670DBACD7F}"/>
          </ac:picMkLst>
        </pc:picChg>
        <pc:cxnChg chg="add mod">
          <ac:chgData name="Duan Shihong" userId="0e40ecc899efa77d" providerId="LiveId" clId="{ED40A8CB-5B0D-4CE8-A548-C8DBB060AE93}" dt="2023-05-08T14:06:02.882" v="6344" actId="1076"/>
          <ac:cxnSpMkLst>
            <pc:docMk/>
            <pc:sldMk cId="1396539415" sldId="866"/>
            <ac:cxnSpMk id="5" creationId="{2B7CD8C3-E9F8-1A26-1BB1-58B611F7B81D}"/>
          </ac:cxnSpMkLst>
        </pc:cxnChg>
      </pc:sldChg>
      <pc:sldChg chg="addSp delSp modSp add mod">
        <pc:chgData name="Duan Shihong" userId="0e40ecc899efa77d" providerId="LiveId" clId="{ED40A8CB-5B0D-4CE8-A548-C8DBB060AE93}" dt="2023-05-08T14:09:10.775" v="6434" actId="478"/>
        <pc:sldMkLst>
          <pc:docMk/>
          <pc:sldMk cId="815978186" sldId="867"/>
        </pc:sldMkLst>
        <pc:spChg chg="add mod">
          <ac:chgData name="Duan Shihong" userId="0e40ecc899efa77d" providerId="LiveId" clId="{ED40A8CB-5B0D-4CE8-A548-C8DBB060AE93}" dt="2023-05-08T14:07:46.589" v="6431" actId="14100"/>
          <ac:spMkLst>
            <pc:docMk/>
            <pc:sldMk cId="815978186" sldId="867"/>
            <ac:spMk id="4" creationId="{8B44FEE1-81C1-717F-8782-2EAEC8F8F338}"/>
          </ac:spMkLst>
        </pc:spChg>
        <pc:spChg chg="add del mod">
          <ac:chgData name="Duan Shihong" userId="0e40ecc899efa77d" providerId="LiveId" clId="{ED40A8CB-5B0D-4CE8-A548-C8DBB060AE93}" dt="2023-05-08T14:09:10.775" v="6434" actId="478"/>
          <ac:spMkLst>
            <pc:docMk/>
            <pc:sldMk cId="815978186" sldId="867"/>
            <ac:spMk id="5" creationId="{5C58FC8C-6035-116C-55F4-C8916F89B5A9}"/>
          </ac:spMkLst>
        </pc:spChg>
        <pc:picChg chg="mod">
          <ac:chgData name="Duan Shihong" userId="0e40ecc899efa77d" providerId="LiveId" clId="{ED40A8CB-5B0D-4CE8-A548-C8DBB060AE93}" dt="2023-05-08T14:07:04.982" v="6350" actId="1076"/>
          <ac:picMkLst>
            <pc:docMk/>
            <pc:sldMk cId="815978186" sldId="867"/>
            <ac:picMk id="3" creationId="{D4D566C1-5F4A-EC62-720C-9D0B067FB774}"/>
          </ac:picMkLst>
        </pc:picChg>
      </pc:sldChg>
      <pc:sldChg chg="addSp delSp modSp add mod">
        <pc:chgData name="Duan Shihong" userId="0e40ecc899efa77d" providerId="LiveId" clId="{ED40A8CB-5B0D-4CE8-A548-C8DBB060AE93}" dt="2023-05-08T14:12:37.829" v="6544" actId="14100"/>
        <pc:sldMkLst>
          <pc:docMk/>
          <pc:sldMk cId="3646317044" sldId="868"/>
        </pc:sldMkLst>
        <pc:spChg chg="add del mod">
          <ac:chgData name="Duan Shihong" userId="0e40ecc899efa77d" providerId="LiveId" clId="{ED40A8CB-5B0D-4CE8-A548-C8DBB060AE93}" dt="2023-05-08T14:07:00.853" v="6348" actId="21"/>
          <ac:spMkLst>
            <pc:docMk/>
            <pc:sldMk cId="3646317044" sldId="868"/>
            <ac:spMk id="3" creationId="{BEBBF3B1-A5A1-FAE5-AC0E-913545C9EB5B}"/>
          </ac:spMkLst>
        </pc:spChg>
        <pc:spChg chg="add mod">
          <ac:chgData name="Duan Shihong" userId="0e40ecc899efa77d" providerId="LiveId" clId="{ED40A8CB-5B0D-4CE8-A548-C8DBB060AE93}" dt="2023-05-08T14:12:37.829" v="6544" actId="14100"/>
          <ac:spMkLst>
            <pc:docMk/>
            <pc:sldMk cId="3646317044" sldId="868"/>
            <ac:spMk id="5" creationId="{84184FBB-BA10-7528-7464-E66ECF9FDB68}"/>
          </ac:spMkLst>
        </pc:spChg>
        <pc:picChg chg="mod">
          <ac:chgData name="Duan Shihong" userId="0e40ecc899efa77d" providerId="LiveId" clId="{ED40A8CB-5B0D-4CE8-A548-C8DBB060AE93}" dt="2023-05-08T14:10:09.742" v="6447" actId="1076"/>
          <ac:picMkLst>
            <pc:docMk/>
            <pc:sldMk cId="3646317044" sldId="868"/>
            <ac:picMk id="4" creationId="{C05B202E-8598-801A-0D2F-9725888B8AE7}"/>
          </ac:picMkLst>
        </pc:picChg>
        <pc:cxnChg chg="add mod">
          <ac:chgData name="Duan Shihong" userId="0e40ecc899efa77d" providerId="LiveId" clId="{ED40A8CB-5B0D-4CE8-A548-C8DBB060AE93}" dt="2023-05-08T14:09:49.188" v="6438" actId="14100"/>
          <ac:cxnSpMkLst>
            <pc:docMk/>
            <pc:sldMk cId="3646317044" sldId="868"/>
            <ac:cxnSpMk id="6" creationId="{3BE2F860-2677-47E7-2494-3B5105DB9EE0}"/>
          </ac:cxnSpMkLst>
        </pc:cxnChg>
        <pc:cxnChg chg="add mod">
          <ac:chgData name="Duan Shihong" userId="0e40ecc899efa77d" providerId="LiveId" clId="{ED40A8CB-5B0D-4CE8-A548-C8DBB060AE93}" dt="2023-05-08T14:09:57.815" v="6440" actId="1076"/>
          <ac:cxnSpMkLst>
            <pc:docMk/>
            <pc:sldMk cId="3646317044" sldId="868"/>
            <ac:cxnSpMk id="8" creationId="{DED16D24-39B4-9E39-6E28-AC88BF3F809F}"/>
          </ac:cxnSpMkLst>
        </pc:cxnChg>
        <pc:cxnChg chg="add mod">
          <ac:chgData name="Duan Shihong" userId="0e40ecc899efa77d" providerId="LiveId" clId="{ED40A8CB-5B0D-4CE8-A548-C8DBB060AE93}" dt="2023-05-08T14:10:02.429" v="6442" actId="1076"/>
          <ac:cxnSpMkLst>
            <pc:docMk/>
            <pc:sldMk cId="3646317044" sldId="868"/>
            <ac:cxnSpMk id="9" creationId="{62FC6755-B99E-3419-7EA5-5A3D89E1FD5B}"/>
          </ac:cxnSpMkLst>
        </pc:cxnChg>
        <pc:cxnChg chg="add mod">
          <ac:chgData name="Duan Shihong" userId="0e40ecc899efa77d" providerId="LiveId" clId="{ED40A8CB-5B0D-4CE8-A548-C8DBB060AE93}" dt="2023-05-08T14:10:13.317" v="6448" actId="1076"/>
          <ac:cxnSpMkLst>
            <pc:docMk/>
            <pc:sldMk cId="3646317044" sldId="868"/>
            <ac:cxnSpMk id="10" creationId="{47F5FDAE-5A11-2EFE-C6C5-929361CE7ADF}"/>
          </ac:cxnSpMkLst>
        </pc:cxnChg>
      </pc:sldChg>
      <pc:sldChg chg="modSp add mod">
        <pc:chgData name="Duan Shihong" userId="0e40ecc899efa77d" providerId="LiveId" clId="{ED40A8CB-5B0D-4CE8-A548-C8DBB060AE93}" dt="2023-05-08T14:13:54.850" v="6545" actId="255"/>
        <pc:sldMkLst>
          <pc:docMk/>
          <pc:sldMk cId="1487513782" sldId="869"/>
        </pc:sldMkLst>
        <pc:spChg chg="mod">
          <ac:chgData name="Duan Shihong" userId="0e40ecc899efa77d" providerId="LiveId" clId="{ED40A8CB-5B0D-4CE8-A548-C8DBB060AE93}" dt="2023-05-08T14:13:54.850" v="6545" actId="255"/>
          <ac:spMkLst>
            <pc:docMk/>
            <pc:sldMk cId="1487513782" sldId="869"/>
            <ac:spMk id="5" creationId="{8C3F3090-0F04-1278-3947-F997FBAA57F7}"/>
          </ac:spMkLst>
        </pc:spChg>
      </pc:sldChg>
      <pc:sldChg chg="modSp add mod">
        <pc:chgData name="Duan Shihong" userId="0e40ecc899efa77d" providerId="LiveId" clId="{ED40A8CB-5B0D-4CE8-A548-C8DBB060AE93}" dt="2023-05-08T14:16:27.200" v="6604" actId="14100"/>
        <pc:sldMkLst>
          <pc:docMk/>
          <pc:sldMk cId="1477318250" sldId="870"/>
        </pc:sldMkLst>
        <pc:spChg chg="mod">
          <ac:chgData name="Duan Shihong" userId="0e40ecc899efa77d" providerId="LiveId" clId="{ED40A8CB-5B0D-4CE8-A548-C8DBB060AE93}" dt="2023-05-08T14:16:27.200" v="6604" actId="14100"/>
          <ac:spMkLst>
            <pc:docMk/>
            <pc:sldMk cId="1477318250" sldId="870"/>
            <ac:spMk id="5" creationId="{8C3F3090-0F04-1278-3947-F997FBAA57F7}"/>
          </ac:spMkLst>
        </pc:spChg>
      </pc:sldChg>
      <pc:sldChg chg="addSp modSp add mod">
        <pc:chgData name="Duan Shihong" userId="0e40ecc899efa77d" providerId="LiveId" clId="{ED40A8CB-5B0D-4CE8-A548-C8DBB060AE93}" dt="2023-05-08T14:36:46.619" v="6627" actId="14100"/>
        <pc:sldMkLst>
          <pc:docMk/>
          <pc:sldMk cId="3189779091" sldId="871"/>
        </pc:sldMkLst>
        <pc:spChg chg="add mod">
          <ac:chgData name="Duan Shihong" userId="0e40ecc899efa77d" providerId="LiveId" clId="{ED40A8CB-5B0D-4CE8-A548-C8DBB060AE93}" dt="2023-05-08T14:36:46.619" v="6627" actId="14100"/>
          <ac:spMkLst>
            <pc:docMk/>
            <pc:sldMk cId="3189779091" sldId="871"/>
            <ac:spMk id="8" creationId="{C96A99E0-0F3C-E2D3-6D06-57E3D6995EDF}"/>
          </ac:spMkLst>
        </pc:spChg>
        <pc:picChg chg="add mod">
          <ac:chgData name="Duan Shihong" userId="0e40ecc899efa77d" providerId="LiveId" clId="{ED40A8CB-5B0D-4CE8-A548-C8DBB060AE93}" dt="2023-05-08T14:30:57.933" v="6611"/>
          <ac:picMkLst>
            <pc:docMk/>
            <pc:sldMk cId="3189779091" sldId="871"/>
            <ac:picMk id="3" creationId="{9F20F29D-5B92-600C-3A67-3FDA1D7B2A36}"/>
          </ac:picMkLst>
        </pc:picChg>
        <pc:picChg chg="mod">
          <ac:chgData name="Duan Shihong" userId="0e40ecc899efa77d" providerId="LiveId" clId="{ED40A8CB-5B0D-4CE8-A548-C8DBB060AE93}" dt="2023-05-08T14:31:02.348" v="6612" actId="1076"/>
          <ac:picMkLst>
            <pc:docMk/>
            <pc:sldMk cId="3189779091" sldId="871"/>
            <ac:picMk id="4" creationId="{CB1C37B2-F4E1-0D83-CE17-44F7E47C7A2C}"/>
          </ac:picMkLst>
        </pc:picChg>
        <pc:picChg chg="add mod">
          <ac:chgData name="Duan Shihong" userId="0e40ecc899efa77d" providerId="LiveId" clId="{ED40A8CB-5B0D-4CE8-A548-C8DBB060AE93}" dt="2023-05-08T14:36:21.238" v="6616" actId="1076"/>
          <ac:picMkLst>
            <pc:docMk/>
            <pc:sldMk cId="3189779091" sldId="871"/>
            <ac:picMk id="7" creationId="{8041D363-0368-31E2-02BA-80A7E686BA8E}"/>
          </ac:picMkLst>
        </pc:picChg>
      </pc:sldChg>
      <pc:sldChg chg="addSp delSp modSp add mod">
        <pc:chgData name="Duan Shihong" userId="0e40ecc899efa77d" providerId="LiveId" clId="{ED40A8CB-5B0D-4CE8-A548-C8DBB060AE93}" dt="2023-05-08T14:38:10.561" v="6628" actId="207"/>
        <pc:sldMkLst>
          <pc:docMk/>
          <pc:sldMk cId="63302875" sldId="872"/>
        </pc:sldMkLst>
        <pc:spChg chg="mod">
          <ac:chgData name="Duan Shihong" userId="0e40ecc899efa77d" providerId="LiveId" clId="{ED40A8CB-5B0D-4CE8-A548-C8DBB060AE93}" dt="2023-05-08T14:38:10.561" v="6628" actId="207"/>
          <ac:spMkLst>
            <pc:docMk/>
            <pc:sldMk cId="63302875" sldId="872"/>
            <ac:spMk id="5" creationId="{8C3F3090-0F04-1278-3947-F997FBAA57F7}"/>
          </ac:spMkLst>
        </pc:spChg>
        <pc:picChg chg="add del mod">
          <ac:chgData name="Duan Shihong" userId="0e40ecc899efa77d" providerId="LiveId" clId="{ED40A8CB-5B0D-4CE8-A548-C8DBB060AE93}" dt="2023-05-08T14:30:53.923" v="6610" actId="21"/>
          <ac:picMkLst>
            <pc:docMk/>
            <pc:sldMk cId="63302875" sldId="872"/>
            <ac:picMk id="4" creationId="{2A9BEA84-5B50-8A46-910C-ABB4199CE5D8}"/>
          </ac:picMkLst>
        </pc:picChg>
      </pc:sldChg>
      <pc:sldChg chg="addSp modSp add mod modNotesTx">
        <pc:chgData name="Duan Shihong" userId="0e40ecc899efa77d" providerId="LiveId" clId="{ED40A8CB-5B0D-4CE8-A548-C8DBB060AE93}" dt="2023-05-08T14:42:40.061" v="6709" actId="20577"/>
        <pc:sldMkLst>
          <pc:docMk/>
          <pc:sldMk cId="4053594814" sldId="873"/>
        </pc:sldMkLst>
        <pc:cxnChg chg="add mod">
          <ac:chgData name="Duan Shihong" userId="0e40ecc899efa77d" providerId="LiveId" clId="{ED40A8CB-5B0D-4CE8-A548-C8DBB060AE93}" dt="2023-05-08T14:41:40.386" v="6631" actId="14100"/>
          <ac:cxnSpMkLst>
            <pc:docMk/>
            <pc:sldMk cId="4053594814" sldId="873"/>
            <ac:cxnSpMk id="3" creationId="{D3EC1586-EB88-9A82-3558-0A1446C1914B}"/>
          </ac:cxnSpMkLst>
        </pc:cxnChg>
      </pc:sldChg>
      <pc:sldChg chg="addSp modSp add mod">
        <pc:chgData name="Duan Shihong" userId="0e40ecc899efa77d" providerId="LiveId" clId="{ED40A8CB-5B0D-4CE8-A548-C8DBB060AE93}" dt="2023-05-08T14:44:51.301" v="6837" actId="20577"/>
        <pc:sldMkLst>
          <pc:docMk/>
          <pc:sldMk cId="515389426" sldId="874"/>
        </pc:sldMkLst>
        <pc:spChg chg="add mod">
          <ac:chgData name="Duan Shihong" userId="0e40ecc899efa77d" providerId="LiveId" clId="{ED40A8CB-5B0D-4CE8-A548-C8DBB060AE93}" dt="2023-05-08T14:44:51.301" v="6837" actId="20577"/>
          <ac:spMkLst>
            <pc:docMk/>
            <pc:sldMk cId="515389426" sldId="874"/>
            <ac:spMk id="3" creationId="{760A34FC-7A85-04C8-0C64-9C56FD1E5B52}"/>
          </ac:spMkLst>
        </pc:spChg>
      </pc:sldChg>
      <pc:sldMasterChg chg="delSldLayout">
        <pc:chgData name="Duan Shihong" userId="0e40ecc899efa77d" providerId="LiveId" clId="{ED40A8CB-5B0D-4CE8-A548-C8DBB060AE93}" dt="2023-05-06T13:06:15.744" v="1772" actId="47"/>
        <pc:sldMasterMkLst>
          <pc:docMk/>
          <pc:sldMasterMk cId="0" sldId="2147483651"/>
        </pc:sldMasterMkLst>
        <pc:sldLayoutChg chg="del">
          <pc:chgData name="Duan Shihong" userId="0e40ecc899efa77d" providerId="LiveId" clId="{ED40A8CB-5B0D-4CE8-A548-C8DBB060AE93}" dt="2023-05-06T13:06:15.744" v="1772" actId="47"/>
          <pc:sldLayoutMkLst>
            <pc:docMk/>
            <pc:sldMasterMk cId="0" sldId="2147483651"/>
            <pc:sldLayoutMk cId="0" sldId="214748365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1A546-A792-45E6-BF9E-BAE5F5FAC5F7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5B18F-EB24-4657-98E2-6A3E2C7004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F36F7-F2AF-432D-AFF8-262DCAAEC88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51A0-049C-4DBE-86C4-3517F6D92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0B82E-EF7D-4A61-B6BF-9954BCE8AF0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052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99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737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不同的重要性表示为不同的权重，重要的状态，最好误差要小；不重要的状态，误差大些没有关系，因为可能不会访问</a:t>
            </a:r>
            <a:r>
              <a:rPr lang="en-US" altLang="zh-CN" dirty="0"/>
              <a:t>/</a:t>
            </a:r>
            <a:r>
              <a:rPr lang="zh-CN" altLang="en-US" dirty="0"/>
              <a:t>很少访问！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26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705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7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292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989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367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2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157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195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109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439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42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969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947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216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16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ground truth</a:t>
            </a:r>
            <a:r>
              <a:rPr lang="zh-CN" altLang="en-US" dirty="0"/>
              <a:t>的结果非常相近。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44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884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4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879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讨论下：</a:t>
            </a:r>
            <a:endParaRPr lang="en-US" altLang="zh-CN" dirty="0"/>
          </a:p>
          <a:p>
            <a:r>
              <a:rPr lang="zh-CN" altLang="en-US" dirty="0"/>
              <a:t>目前的结果表示，参数越多，拟合曲面与</a:t>
            </a:r>
            <a:r>
              <a:rPr lang="en-US" altLang="zh-CN" dirty="0"/>
              <a:t>ground truth</a:t>
            </a:r>
            <a:r>
              <a:rPr lang="zh-CN" altLang="en-US" dirty="0"/>
              <a:t>的曲面更一致，那么参数越多越好否？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不一定。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参数越多，复杂度就接近表格表示的</a:t>
            </a:r>
            <a:r>
              <a:rPr lang="en-US" altLang="zh-CN" dirty="0"/>
              <a:t>RL</a:t>
            </a:r>
            <a:r>
              <a:rPr lang="zh-CN" altLang="en-US" dirty="0"/>
              <a:t>算法，状态值估计方法复杂，且泛化性差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目前的值函数对</a:t>
            </a:r>
            <a:r>
              <a:rPr lang="en-US" altLang="zh-CN" dirty="0"/>
              <a:t>w</a:t>
            </a:r>
            <a:r>
              <a:rPr lang="zh-CN" altLang="en-US" dirty="0"/>
              <a:t>是线性关系，表示能力还是弱的。但是</a:t>
            </a:r>
            <a:r>
              <a:rPr lang="en-US" altLang="zh-CN" dirty="0"/>
              <a:t>NN</a:t>
            </a:r>
            <a:r>
              <a:rPr lang="zh-CN" altLang="en-US" dirty="0"/>
              <a:t>能近似任何一种非线性关系。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720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850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85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190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817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363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7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953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997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4425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5054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5635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伪代码的任务：是找到目标状态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4192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4163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3937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998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4045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23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3798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942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340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727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758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9092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868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9960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017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2573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函数近似具有泛化性，同时用了</a:t>
            </a:r>
            <a:r>
              <a:rPr lang="en-US" altLang="zh-CN" dirty="0"/>
              <a:t>experience replay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16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6857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717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28640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92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298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2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590709" y="6567340"/>
            <a:ext cx="142027" cy="2308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sz="9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b="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8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09600" y="5016703"/>
            <a:ext cx="184731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3600" dirty="0"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10160000" y="4889500"/>
            <a:ext cx="1524000" cy="1524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9600" y="243084"/>
            <a:ext cx="9457113" cy="55399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000" dirty="0">
                <a:sym typeface="微软雅黑" panose="020B0503020204020204" pitchFamily="34" charset="-122"/>
              </a:rPr>
              <a:t>Value Function Approximation</a:t>
            </a:r>
            <a:endParaRPr lang="zh-CN" altLang="en-US" sz="3000" dirty="0"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85720" y="5774360"/>
            <a:ext cx="1675459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fld id="{A498B035-1955-438C-ABC6-FC6989DAC1B3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2023/5/8</a:t>
            </a:fld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MICL in USTB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61ACF2-D418-CF2F-2298-5FD05F926165}"/>
              </a:ext>
            </a:extLst>
          </p:cNvPr>
          <p:cNvSpPr txBox="1"/>
          <p:nvPr/>
        </p:nvSpPr>
        <p:spPr>
          <a:xfrm>
            <a:off x="266007" y="5810515"/>
            <a:ext cx="8289270" cy="856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Bellman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方程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/Bellman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最优方程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-&gt;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v(s),q(</a:t>
            </a:r>
            <a:r>
              <a:rPr lang="en-US" altLang="zh-CN" sz="2000" b="1" dirty="0" err="1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评估当前策略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利用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q(</a:t>
            </a: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upgrade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策略                      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优化更新策略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-16833" y="1255530"/>
            <a:ext cx="5508272" cy="4383270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968224" y="22092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431028" y="179267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968224" y="807364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431028" y="765710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965701" y="4733068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428505" y="4691414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5983691" y="530085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446495" y="5259197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5986951" y="584918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449755" y="5807532"/>
            <a:ext cx="218842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Q-Leaning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007828" y="638989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470632" y="6348238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4920081" y="742688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0F9CF9-5D93-B746-747D-916390CF1F7F}"/>
              </a:ext>
            </a:extLst>
          </p:cNvPr>
          <p:cNvSpPr txBox="1"/>
          <p:nvPr/>
        </p:nvSpPr>
        <p:spPr>
          <a:xfrm>
            <a:off x="5606466" y="1296529"/>
            <a:ext cx="5465581" cy="2947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Objective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Optimization algorithm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Selection of function approximators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Illustrative examples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of the story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Theoretical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119665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826" y="1550159"/>
                <a:ext cx="10642600" cy="32729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Introduce in a more formal way: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be the true state value and a function for approximation.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Our goal is to find an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optimal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so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can best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for 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This is a policy evaluation problem. Later we will extend to policy improvement.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To find the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optimal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, we need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two step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s.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first step is to define an objective function.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second step is to derive algorithms optimizing the objective function.</a:t>
                </a:r>
                <a:endParaRPr lang="en-US" altLang="zh-CN" sz="2000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6" y="1550159"/>
                <a:ext cx="10642600" cy="3272947"/>
              </a:xfrm>
              <a:prstGeom prst="rect">
                <a:avLst/>
              </a:prstGeom>
              <a:blipFill>
                <a:blip r:embed="rId3"/>
                <a:stretch>
                  <a:fillRect l="-573" r="-1260" b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118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826" y="1550159"/>
                <a:ext cx="10642600" cy="32728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The </a:t>
                </a:r>
                <a:r>
                  <a:rPr lang="en-US" altLang="zh-CN" sz="2000" b="1" u="sng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objective function 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is</a:t>
                </a:r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sz="20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omic Sans MS" panose="030F0702030302020204" pitchFamily="66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].</m:t>
                      </m:r>
                    </m:oMath>
                  </m:oMathPara>
                </a14:m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Our goal 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is to find the best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that can minimize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.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The expectation is with respect to the random variable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S. </a:t>
                </a:r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What is the probability distribution of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?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omic Sans MS" panose="030F0702030302020204" pitchFamily="66" charset="0"/>
                  </a:rPr>
                  <a:t>这个问题可以理解为：如何求解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E</a:t>
                </a:r>
                <a:r>
                  <a:rPr lang="zh-CN" altLang="en-US" sz="2000" dirty="0">
                    <a:latin typeface="Comic Sans MS" panose="030F0702030302020204" pitchFamily="66" charset="0"/>
                  </a:rPr>
                  <a:t>（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expectation=average</a:t>
                </a:r>
                <a:r>
                  <a:rPr lang="zh-CN" altLang="en-US" sz="2000" dirty="0">
                    <a:latin typeface="Comic Sans MS" panose="030F0702030302020204" pitchFamily="66" charset="0"/>
                  </a:rPr>
                  <a:t>）？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There are </a:t>
                </a:r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several ways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to define the probability distribution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.</a:t>
                </a:r>
                <a:endParaRPr lang="en-US" altLang="zh-CN" sz="2000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6" y="1550159"/>
                <a:ext cx="10642600" cy="3272884"/>
              </a:xfrm>
              <a:prstGeom prst="rect">
                <a:avLst/>
              </a:prstGeom>
              <a:blipFill>
                <a:blip r:embed="rId3"/>
                <a:stretch>
                  <a:fillRect l="-573" b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35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826" y="1515372"/>
                <a:ext cx="10642600" cy="48901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first way is to use a </a:t>
                </a:r>
                <a:r>
                  <a:rPr lang="en-US" altLang="zh-CN" sz="2000" b="1" u="sng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uniform distribution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</a:t>
                </a: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omic Sans MS" panose="030F0702030302020204" pitchFamily="66" charset="0"/>
                  </a:rPr>
                  <a:t>That is to treat all the states to be 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equally important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by setting the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probability of each state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den>
                    </m:f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omic Sans MS" panose="030F0702030302020204" pitchFamily="66" charset="0"/>
                  </a:rPr>
                  <a:t>In this case, the objective function becomes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0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 sz="2000" dirty="0">
                                      <a:latin typeface="Comic Sans MS" panose="030F0702030302020204" pitchFamily="66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 sz="2000" dirty="0">
                                      <a:latin typeface="Comic Sans MS" panose="030F0702030302020204" pitchFamily="66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Drawback:</a:t>
                </a:r>
                <a:endParaRPr lang="en-US" altLang="zh-CN" sz="2000" b="1" dirty="0">
                  <a:solidFill>
                    <a:srgbClr val="5265F0"/>
                  </a:solidFill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omic Sans MS" panose="030F0702030302020204" pitchFamily="66" charset="0"/>
                  </a:rPr>
                  <a:t>The states 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may not be equally important (</a:t>
                </a:r>
                <a:r>
                  <a:rPr lang="zh-CN" altLang="en-US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目标状态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/</a:t>
                </a:r>
                <a:r>
                  <a:rPr lang="zh-CN" altLang="en-US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离目标状态更近的状态是更重要的？！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)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. For example, some states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may be rarely visited by a policy. Hence, this way does not consider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the real dynamics of the Markov process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under the given policy.</a:t>
                </a:r>
                <a:endParaRPr lang="en-US" altLang="zh-CN" sz="2000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6" y="1515372"/>
                <a:ext cx="10642600" cy="4890121"/>
              </a:xfrm>
              <a:prstGeom prst="rect">
                <a:avLst/>
              </a:prstGeom>
              <a:blipFill>
                <a:blip r:embed="rId3"/>
                <a:stretch>
                  <a:fillRect l="-573" r="-286" b="-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云形 2">
            <a:extLst>
              <a:ext uri="{FF2B5EF4-FFF2-40B4-BE49-F238E27FC236}">
                <a16:creationId xmlns:a16="http://schemas.microsoft.com/office/drawing/2014/main" id="{E02A2A60-4DEE-5045-29F2-CADF81C57BF8}"/>
              </a:ext>
            </a:extLst>
          </p:cNvPr>
          <p:cNvSpPr/>
          <p:nvPr/>
        </p:nvSpPr>
        <p:spPr>
          <a:xfrm>
            <a:off x="5377070" y="467139"/>
            <a:ext cx="4536209" cy="1048233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700" dirty="0"/>
              <a:t>概率</a:t>
            </a:r>
            <a:r>
              <a:rPr lang="en-US" altLang="zh-CN" sz="1700" dirty="0"/>
              <a:t>-&gt;</a:t>
            </a:r>
            <a:r>
              <a:rPr lang="zh-CN" altLang="en-US" sz="1700" dirty="0"/>
              <a:t>可能性</a:t>
            </a:r>
            <a:r>
              <a:rPr lang="en-US" altLang="zh-CN" sz="1700" dirty="0"/>
              <a:t>-&gt;</a:t>
            </a:r>
            <a:r>
              <a:rPr lang="zh-CN" altLang="en-US" sz="1700" dirty="0"/>
              <a:t>重要性</a:t>
            </a:r>
            <a:endParaRPr lang="en-US" altLang="zh-CN" sz="1700" dirty="0"/>
          </a:p>
          <a:p>
            <a:pPr algn="ctr"/>
            <a:r>
              <a:rPr lang="en-US" altLang="zh-CN" sz="1700" dirty="0"/>
              <a:t>UD:</a:t>
            </a:r>
            <a:r>
              <a:rPr lang="zh-CN" altLang="en-US" sz="1700" dirty="0"/>
              <a:t> </a:t>
            </a:r>
            <a:r>
              <a:rPr lang="en-US" altLang="zh-CN" sz="1700" dirty="0"/>
              <a:t>Given a policy, all the states </a:t>
            </a:r>
            <a:r>
              <a:rPr lang="zh-CN" altLang="en-US" sz="1700" dirty="0"/>
              <a:t>出现的可能性一样！</a:t>
            </a:r>
          </a:p>
        </p:txBody>
      </p:sp>
    </p:spTree>
    <p:extLst>
      <p:ext uri="{BB962C8B-B14F-4D97-AF65-F5344CB8AC3E}">
        <p14:creationId xmlns:p14="http://schemas.microsoft.com/office/powerpoint/2010/main" val="4187522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58948" y="1535251"/>
                <a:ext cx="10642600" cy="5183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second way is to use a </a:t>
                </a:r>
                <a:r>
                  <a:rPr lang="en-US" altLang="zh-CN" sz="2000" b="1" u="sng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stationary distribution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</a:t>
                </a: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Stationary distribution is an important concept that will be frequently used in this course. In short, it describes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the long-run behavior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of a Markov process.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latin typeface="Comic Sans MS" panose="030F0702030302020204" pitchFamily="66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latin typeface="Comic Sans MS" panose="030F0702030302020204" pitchFamily="66" charset="0"/>
                          </a:rPr>
                          <m:t>S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denote the stationary distribution of the Markov process under policy 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5265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. By definition,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b="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objective function can be rewritten as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0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 sz="2000" dirty="0">
                                      <a:latin typeface="Comic Sans MS" panose="030F0702030302020204" pitchFamily="66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altLang="zh-CN" sz="2000" dirty="0">
                                      <a:latin typeface="Comic Sans MS" panose="030F0702030302020204" pitchFamily="66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i="1" dirty="0" smtClean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0" i="0" dirty="0">
                    <a:effectLst/>
                    <a:latin typeface="Comic Sans MS" panose="030F0702030302020204" pitchFamily="66" charset="0"/>
                  </a:rPr>
                  <a:t>This function is a weighted squared error.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0" i="0" dirty="0">
                    <a:effectLst/>
                    <a:latin typeface="Comic Sans MS" panose="030F0702030302020204" pitchFamily="66" charset="0"/>
                  </a:rPr>
                  <a:t>Since </a:t>
                </a:r>
                <a:r>
                  <a:rPr lang="en-US" altLang="zh-CN" b="0" i="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more </a:t>
                </a:r>
                <a:r>
                  <a:rPr lang="en-US" altLang="zh-CN" b="0" i="0" u="sng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frequently visited states </a:t>
                </a:r>
                <a:r>
                  <a:rPr lang="en-US" altLang="zh-CN" b="0" i="0" dirty="0">
                    <a:effectLst/>
                    <a:latin typeface="Comic Sans MS" panose="030F0702030302020204" pitchFamily="66" charset="0"/>
                  </a:rPr>
                  <a:t>have </a:t>
                </a:r>
                <a:r>
                  <a:rPr lang="en-US" altLang="zh-CN" b="0" i="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higher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5265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5265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1800" i="1">
                            <a:solidFill>
                              <a:srgbClr val="5265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solidFill>
                              <a:srgbClr val="5265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5265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b="0" i="0" dirty="0">
                    <a:effectLst/>
                    <a:latin typeface="Comic Sans MS" panose="030F0702030302020204" pitchFamily="66" charset="0"/>
                  </a:rPr>
                  <a:t>, their </a:t>
                </a:r>
                <a:r>
                  <a:rPr lang="en-US" altLang="zh-CN" b="0" i="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weights</a:t>
                </a:r>
                <a:r>
                  <a:rPr lang="en-US" altLang="zh-CN" b="0" i="0" dirty="0">
                    <a:effectLst/>
                    <a:latin typeface="Comic Sans MS" panose="030F0702030302020204" pitchFamily="66" charset="0"/>
                  </a:rPr>
                  <a:t> in the objective function are also higher than those </a:t>
                </a:r>
                <a:r>
                  <a:rPr lang="en-US" altLang="zh-CN" b="0" i="0" u="sng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rarely visited states</a:t>
                </a:r>
                <a:endParaRPr lang="en-US" altLang="zh-CN" sz="2000" u="sng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8" y="1535251"/>
                <a:ext cx="10642600" cy="5183855"/>
              </a:xfrm>
              <a:prstGeom prst="rect">
                <a:avLst/>
              </a:prstGeom>
              <a:blipFill>
                <a:blip r:embed="rId3"/>
                <a:stretch>
                  <a:fillRect l="-573" r="-974" b="-1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云形 2">
            <a:extLst>
              <a:ext uri="{FF2B5EF4-FFF2-40B4-BE49-F238E27FC236}">
                <a16:creationId xmlns:a16="http://schemas.microsoft.com/office/drawing/2014/main" id="{E29971BD-0C3D-C41A-466B-0CAEB115DE7D}"/>
              </a:ext>
            </a:extLst>
          </p:cNvPr>
          <p:cNvSpPr/>
          <p:nvPr/>
        </p:nvSpPr>
        <p:spPr>
          <a:xfrm>
            <a:off x="5377070" y="361641"/>
            <a:ext cx="5118652" cy="1248498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700" dirty="0"/>
              <a:t>Given a policy, </a:t>
            </a:r>
            <a:r>
              <a:rPr lang="zh-CN" altLang="en-US" sz="1700" dirty="0"/>
              <a:t>经过长时间运行</a:t>
            </a:r>
            <a:r>
              <a:rPr lang="en-US" altLang="zh-CN" sz="1700" dirty="0"/>
              <a:t>(long-run behavior)</a:t>
            </a:r>
            <a:r>
              <a:rPr lang="zh-CN" altLang="en-US" sz="1700" dirty="0"/>
              <a:t>，状态被访问的比例达到“平稳</a:t>
            </a:r>
            <a:r>
              <a:rPr lang="en-US" altLang="zh-CN" sz="1700" dirty="0"/>
              <a:t>stationary</a:t>
            </a:r>
            <a:r>
              <a:rPr lang="zh-CN" altLang="en-US" sz="1700" dirty="0"/>
              <a:t>”。</a:t>
            </a:r>
          </a:p>
        </p:txBody>
      </p:sp>
    </p:spTree>
    <p:extLst>
      <p:ext uri="{BB962C8B-B14F-4D97-AF65-F5344CB8AC3E}">
        <p14:creationId xmlns:p14="http://schemas.microsoft.com/office/powerpoint/2010/main" val="30902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 - </a:t>
            </a:r>
            <a:r>
              <a:rPr lang="en-US" altLang="zh-CN" sz="2800" b="1" u="sng" dirty="0">
                <a:solidFill>
                  <a:srgbClr val="5265F0"/>
                </a:solidFill>
                <a:latin typeface="Comic Sans MS" panose="030F0702030302020204" pitchFamily="66" charset="0"/>
              </a:rPr>
              <a:t>stationary distribution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8825" y="1515372"/>
            <a:ext cx="10835657" cy="3907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More explanation about stationary distribution: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i="1" u="sng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Distribution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: Distribution of the state (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有多可能被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visited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；有多重要，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i="1" u="sng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Stationary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: Long-run behavior  (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平稳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Summary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: after the agent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runs a long time following a policy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, the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probability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that the agent is at any state can be described by this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distribution.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Remarks: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Stationary distribution is also called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steady-state distribution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, or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limiting distribution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It is critical to understand the value function approximation method.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It is also important for the 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policy gradient method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</a:t>
            </a:r>
            <a:endParaRPr lang="en-US" altLang="zh-CN" sz="2000" kern="100" dirty="0">
              <a:solidFill>
                <a:srgbClr val="5265F0"/>
              </a:solidFill>
              <a:effectLst/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0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 - </a:t>
            </a:r>
            <a:r>
              <a:rPr lang="en-US" altLang="zh-CN" sz="2800" b="1" u="sng" dirty="0">
                <a:solidFill>
                  <a:srgbClr val="5265F0"/>
                </a:solidFill>
                <a:latin typeface="Comic Sans MS" panose="030F0702030302020204" pitchFamily="66" charset="0"/>
              </a:rPr>
              <a:t>stationary distribution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825" y="1515372"/>
                <a:ext cx="10835657" cy="2400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Illustrative example: 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• Given a policy shown in the figure. 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•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denote the number of times that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has been visited in a very long episode generated by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π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. 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•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can be approximated by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omic Sans MS" panose="030F0702030302020204" pitchFamily="66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5" y="1515372"/>
                <a:ext cx="10835657" cy="2400657"/>
              </a:xfrm>
              <a:prstGeom prst="rect">
                <a:avLst/>
              </a:prstGeom>
              <a:blipFill>
                <a:blip r:embed="rId3"/>
                <a:stretch>
                  <a:fillRect l="-562" b="-32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6FFCEDE-8E17-3327-A6A6-E8B7B3C2F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60" y="3703134"/>
            <a:ext cx="3117045" cy="28507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24C2F8-C2A2-B3FE-11BC-5DD73548B2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52" t="2388"/>
          <a:stretch/>
        </p:blipFill>
        <p:spPr>
          <a:xfrm>
            <a:off x="3816628" y="3999792"/>
            <a:ext cx="3345116" cy="25425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F8DBC3D-674F-C623-F4CC-43E3AA7D01C0}"/>
              </a:ext>
            </a:extLst>
          </p:cNvPr>
          <p:cNvSpPr txBox="1"/>
          <p:nvPr/>
        </p:nvSpPr>
        <p:spPr>
          <a:xfrm>
            <a:off x="7449377" y="4983135"/>
            <a:ext cx="43483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Figure: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Long-run behavior of an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lang="el-GR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仿宋" panose="02010609060101010101" pitchFamily="49" charset="-122"/>
              </a:rPr>
              <a:t>ε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-greedy policy with </a:t>
            </a:r>
            <a:r>
              <a:rPr lang="el-GR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仿宋" panose="02010609060101010101" pitchFamily="49" charset="-122"/>
              </a:rPr>
              <a:t>ε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= 0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5</a:t>
            </a:r>
            <a:endParaRPr lang="zh-CN" altLang="en-US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2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Objective function - </a:t>
            </a:r>
            <a:r>
              <a:rPr lang="en-US" altLang="zh-CN" sz="2800" b="1" u="sng" dirty="0">
                <a:solidFill>
                  <a:srgbClr val="5265F0"/>
                </a:solidFill>
                <a:latin typeface="Comic Sans MS" panose="030F0702030302020204" pitchFamily="66" charset="0"/>
              </a:rPr>
              <a:t>stationary distribution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171" y="1540772"/>
                <a:ext cx="10835657" cy="3907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converged values can be predicted because they are the entries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For this example (2*2 grid network),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as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.3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0.1   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.6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0.6</m:t>
                                    </m:r>
                                  </m:e>
                                </m:mr>
                              </m: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.1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</m:mr>
                              </m: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It can be calculated that the left eigenvector for the eigenvalue of one is</a:t>
                </a:r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[0.0345,0.1084,0.1330,0.7241]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1" y="1540772"/>
                <a:ext cx="10835657" cy="3907736"/>
              </a:xfrm>
              <a:prstGeom prst="rect">
                <a:avLst/>
              </a:prstGeom>
              <a:blipFill>
                <a:blip r:embed="rId3"/>
                <a:stretch>
                  <a:fillRect l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云形 2">
                <a:extLst>
                  <a:ext uri="{FF2B5EF4-FFF2-40B4-BE49-F238E27FC236}">
                    <a16:creationId xmlns:a16="http://schemas.microsoft.com/office/drawing/2014/main" id="{165AAF9F-1CF8-94ED-9D70-D59FDC7F0099}"/>
                  </a:ext>
                </a:extLst>
              </p:cNvPr>
              <p:cNvSpPr/>
              <p:nvPr/>
            </p:nvSpPr>
            <p:spPr>
              <a:xfrm>
                <a:off x="7926457" y="804725"/>
                <a:ext cx="3235187" cy="710647"/>
              </a:xfrm>
              <a:prstGeom prst="clou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对比下：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云形 2">
                <a:extLst>
                  <a:ext uri="{FF2B5EF4-FFF2-40B4-BE49-F238E27FC236}">
                    <a16:creationId xmlns:a16="http://schemas.microsoft.com/office/drawing/2014/main" id="{165AAF9F-1CF8-94ED-9D70-D59FDC7F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457" y="804725"/>
                <a:ext cx="3235187" cy="710647"/>
              </a:xfrm>
              <a:prstGeom prst="cloud">
                <a:avLst/>
              </a:prstGeom>
              <a:blipFill>
                <a:blip r:embed="rId4"/>
                <a:stretch>
                  <a:fillRect t="-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43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Optimization algorithm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171" y="1540772"/>
                <a:ext cx="10835657" cy="3907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While we have the objective function, the next step is to optimize it. </a:t>
                </a: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To minimize the objective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,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we can use the 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gradient-descent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algorithm: </a:t>
                </a: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omic Sans MS" panose="030F0702030302020204" pitchFamily="66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k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true gradient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is </a:t>
                </a: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true gradient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above involves the calculation of </a:t>
                </a:r>
                <a:r>
                  <a:rPr lang="en-US" altLang="zh-CN" sz="2000" u="sng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an expectation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1" y="1540772"/>
                <a:ext cx="10835657" cy="3907736"/>
              </a:xfrm>
              <a:prstGeom prst="rect">
                <a:avLst/>
              </a:prstGeom>
              <a:blipFill>
                <a:blip r:embed="rId3"/>
                <a:stretch>
                  <a:fillRect l="-562" b="-1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844450F-C025-B2AB-EFC7-AA9A721B6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421" y="3131338"/>
            <a:ext cx="5775127" cy="18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56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Optimization algorithm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78171" y="1540772"/>
                <a:ext cx="10835657" cy="27748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We can use the </a:t>
                </a:r>
                <a:r>
                  <a:rPr lang="en-US" altLang="zh-CN" sz="20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stochastic gradient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to replace the </a:t>
                </a:r>
                <a:r>
                  <a:rPr lang="en-US" altLang="zh-CN" sz="20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true gradient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2000" i="1" dirty="0">
                                      <a:latin typeface="Comic Sans MS" panose="030F0702030302020204" pitchFamily="66" charset="0"/>
                                    </a:rPr>
                                    <m:t>t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i="1" dirty="0">
                            <a:latin typeface="Comic Sans MS" panose="030F0702030302020204" pitchFamily="66" charset="0"/>
                          </a:rPr>
                          <m:t>t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is a sample of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b="0" i="1" dirty="0" smtClean="0">
                            <a:latin typeface="Comic Sans MS" panose="030F0702030302020204" pitchFamily="66" charset="0"/>
                          </a:rPr>
                          <m:t>t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merged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b="0" i="1" dirty="0" smtClean="0">
                            <a:latin typeface="Comic Sans MS" panose="030F0702030302020204" pitchFamily="66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This algorithm is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not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implementable because it requires the </a:t>
                </a:r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true state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, which is the unknown to be estimated. </a:t>
                </a:r>
                <a:endParaRPr lang="en-US" altLang="zh-CN" sz="20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We can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000" i="1" dirty="0">
                                <a:latin typeface="Comic Sans MS" panose="030F0702030302020204" pitchFamily="66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with an approximation so that the algorithm is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implementable. </a:t>
                </a:r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1" y="1540772"/>
                <a:ext cx="10835657" cy="2774862"/>
              </a:xfrm>
              <a:prstGeom prst="rect">
                <a:avLst/>
              </a:prstGeom>
              <a:blipFill>
                <a:blip r:embed="rId3"/>
                <a:stretch>
                  <a:fillRect l="-562"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2BEBC0-EC05-EEDB-AA3C-EFB27A67C908}"/>
                  </a:ext>
                </a:extLst>
              </p:cNvPr>
              <p:cNvSpPr txBox="1"/>
              <p:nvPr/>
            </p:nvSpPr>
            <p:spPr>
              <a:xfrm>
                <a:off x="6224380" y="208239"/>
                <a:ext cx="360045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sz="1800" dirty="0">
                              <a:latin typeface="Comic Sans MS" panose="030F0702030302020204" pitchFamily="66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800" i="1" dirty="0">
                                  <a:latin typeface="Comic Sans MS" panose="030F0702030302020204" pitchFamily="66" charset="0"/>
                                </a:rPr>
                                <m:t>k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2BEBC0-EC05-EEDB-AA3C-EFB27A67C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80" y="208239"/>
                <a:ext cx="3600450" cy="477054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F6473E7-B0EE-490A-0754-C52EA001A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66" y="741505"/>
            <a:ext cx="5353797" cy="3715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2C09829-68AD-9B6C-9550-0276681972D5}"/>
              </a:ext>
            </a:extLst>
          </p:cNvPr>
          <p:cNvSpPr/>
          <p:nvPr/>
        </p:nvSpPr>
        <p:spPr>
          <a:xfrm>
            <a:off x="6972300" y="685293"/>
            <a:ext cx="3600449" cy="477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303DF6-AAE5-AFB9-F6B0-C2C2F6789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498" y="1242741"/>
            <a:ext cx="5114687" cy="4320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CB6711-0930-4B17-8DC4-7108F9370BE0}"/>
              </a:ext>
            </a:extLst>
          </p:cNvPr>
          <p:cNvSpPr/>
          <p:nvPr/>
        </p:nvSpPr>
        <p:spPr>
          <a:xfrm>
            <a:off x="8110330" y="1242741"/>
            <a:ext cx="3207855" cy="4320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06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218842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Q-Leaning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5973417" y="323302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Optimization algorithm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78171" y="1540772"/>
                <a:ext cx="10835657" cy="39395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particular,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First, 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Monte Carlo learning with function approximation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2000" b="1" i="1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be the discounted return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episode.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2000" b="1" i="1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can be used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 algorithm becomes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endParaRPr lang="en-US" altLang="zh-CN" sz="2000" i="1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Second, 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TD learning with function approximation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By the spirit of TD learning,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</a:rPr>
                          <m:t>t</m:t>
                        </m:r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</a:rPr>
                          <m:t>t</m:t>
                        </m:r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</a:rPr>
                          <m:t>t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i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can be viewed as an approximation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000" i="1" dirty="0">
                                <a:latin typeface="Comic Sans MS" panose="030F0702030302020204" pitchFamily="66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Then, the algorithm becomes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000" i="1" dirty="0">
                                  <a:latin typeface="Comic Sans MS" panose="030F0702030302020204" pitchFamily="66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1" y="1540772"/>
                <a:ext cx="10835657" cy="3939540"/>
              </a:xfrm>
              <a:prstGeom prst="rect">
                <a:avLst/>
              </a:prstGeom>
              <a:blipFill>
                <a:blip r:embed="rId3"/>
                <a:stretch>
                  <a:fillRect l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E88F00-56A4-9611-9B8F-BDC3B160BE88}"/>
                  </a:ext>
                </a:extLst>
              </p:cNvPr>
              <p:cNvSpPr txBox="1"/>
              <p:nvPr/>
            </p:nvSpPr>
            <p:spPr>
              <a:xfrm>
                <a:off x="4231585" y="545572"/>
                <a:ext cx="6097656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b="0" i="1" dirty="0" smtClean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1800" i="1" dirty="0">
                                      <a:solidFill>
                                        <a:srgbClr val="FF0000"/>
                                      </a:solidFill>
                                      <a:latin typeface="Comic Sans MS" panose="030F0702030302020204" pitchFamily="66" charset="0"/>
                                    </a:rPr>
                                    <m:t>t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1800" i="1" dirty="0">
                                      <a:latin typeface="Comic Sans MS" panose="030F0702030302020204" pitchFamily="66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1800" i="1" dirty="0">
                                      <a:latin typeface="Comic Sans MS" panose="030F0702030302020204" pitchFamily="66" charset="0"/>
                                    </a:rPr>
                                    <m:t>t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i="1" dirty="0">
                              <a:latin typeface="Comic Sans MS" panose="030F0702030302020204" pitchFamily="66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E88F00-56A4-9611-9B8F-BDC3B160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585" y="545572"/>
                <a:ext cx="6097656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57682C67-4FDF-3B01-BA65-DF091503D5E6}"/>
              </a:ext>
            </a:extLst>
          </p:cNvPr>
          <p:cNvSpPr/>
          <p:nvPr/>
        </p:nvSpPr>
        <p:spPr>
          <a:xfrm>
            <a:off x="6585689" y="594175"/>
            <a:ext cx="725557" cy="409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12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Optimization algorithm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05861" y="5797756"/>
            <a:ext cx="816737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It can </a:t>
            </a:r>
            <a:r>
              <a:rPr lang="en-US" altLang="zh-CN" sz="2000" u="sng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only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 estimate the state values of a given policy, but it is important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to understand other algorithms introduced later. </a:t>
            </a:r>
            <a:endParaRPr lang="en-US" altLang="zh-CN" sz="2000" i="1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61478A-A1C3-364C-3226-7178D668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53" y="1350157"/>
            <a:ext cx="7800997" cy="427530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50E86AD-C0B4-EC83-BA18-C5D2B9893153}"/>
              </a:ext>
            </a:extLst>
          </p:cNvPr>
          <p:cNvSpPr/>
          <p:nvPr/>
        </p:nvSpPr>
        <p:spPr>
          <a:xfrm>
            <a:off x="2688536" y="3895632"/>
            <a:ext cx="1958008" cy="412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429C9B8-FC47-6A4E-B310-9EC5217EAFF5}"/>
              </a:ext>
            </a:extLst>
          </p:cNvPr>
          <p:cNvCxnSpPr>
            <a:cxnSpLocks/>
          </p:cNvCxnSpPr>
          <p:nvPr/>
        </p:nvCxnSpPr>
        <p:spPr>
          <a:xfrm flipH="1">
            <a:off x="5874026" y="3771900"/>
            <a:ext cx="621196" cy="0"/>
          </a:xfrm>
          <a:prstGeom prst="straightConnector1">
            <a:avLst/>
          </a:prstGeom>
          <a:ln w="12700">
            <a:solidFill>
              <a:srgbClr val="5265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449A14B-2B7E-3394-17C9-754E5C779C57}"/>
              </a:ext>
            </a:extLst>
          </p:cNvPr>
          <p:cNvSpPr txBox="1"/>
          <p:nvPr/>
        </p:nvSpPr>
        <p:spPr>
          <a:xfrm>
            <a:off x="6478243" y="3587234"/>
            <a:ext cx="213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每次采样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1A247A0-0843-C467-1052-EF436A62EFBE}"/>
              </a:ext>
            </a:extLst>
          </p:cNvPr>
          <p:cNvCxnSpPr>
            <a:cxnSpLocks/>
          </p:cNvCxnSpPr>
          <p:nvPr/>
        </p:nvCxnSpPr>
        <p:spPr>
          <a:xfrm flipH="1">
            <a:off x="8873156" y="4493279"/>
            <a:ext cx="621196" cy="0"/>
          </a:xfrm>
          <a:prstGeom prst="straightConnector1">
            <a:avLst/>
          </a:prstGeom>
          <a:ln w="12700">
            <a:solidFill>
              <a:srgbClr val="5265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9A69A70-DE72-37E3-87CA-A0D3F016373A}"/>
              </a:ext>
            </a:extLst>
          </p:cNvPr>
          <p:cNvSpPr txBox="1"/>
          <p:nvPr/>
        </p:nvSpPr>
        <p:spPr>
          <a:xfrm>
            <a:off x="9477373" y="4308613"/>
            <a:ext cx="2134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update</a:t>
            </a:r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参数，实现目标函数最优。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D32681A-03C2-5E59-5623-D047FD764CFC}"/>
              </a:ext>
            </a:extLst>
          </p:cNvPr>
          <p:cNvCxnSpPr/>
          <p:nvPr/>
        </p:nvCxnSpPr>
        <p:spPr>
          <a:xfrm>
            <a:off x="5208104" y="4631778"/>
            <a:ext cx="10386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87D2005-63FD-310F-549A-19EB18C593D4}"/>
              </a:ext>
            </a:extLst>
          </p:cNvPr>
          <p:cNvCxnSpPr/>
          <p:nvPr/>
        </p:nvCxnSpPr>
        <p:spPr>
          <a:xfrm>
            <a:off x="6478243" y="4631778"/>
            <a:ext cx="10386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8E6D03B-3B19-1816-F1CB-AB83C867F3D4}"/>
              </a:ext>
            </a:extLst>
          </p:cNvPr>
          <p:cNvCxnSpPr/>
          <p:nvPr/>
        </p:nvCxnSpPr>
        <p:spPr>
          <a:xfrm>
            <a:off x="7626626" y="4631778"/>
            <a:ext cx="10386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DC768E2-7850-94CD-66E2-69CA04B50DDB}"/>
              </a:ext>
            </a:extLst>
          </p:cNvPr>
          <p:cNvSpPr/>
          <p:nvPr/>
        </p:nvSpPr>
        <p:spPr>
          <a:xfrm>
            <a:off x="4532243" y="4666422"/>
            <a:ext cx="1157909" cy="269234"/>
          </a:xfrm>
          <a:custGeom>
            <a:avLst/>
            <a:gdLst>
              <a:gd name="connsiteX0" fmla="*/ 1157909 w 1157909"/>
              <a:gd name="connsiteY0" fmla="*/ 0 h 269234"/>
              <a:gd name="connsiteX1" fmla="*/ 665922 w 1157909"/>
              <a:gd name="connsiteY1" fmla="*/ 258417 h 269234"/>
              <a:gd name="connsiteX2" fmla="*/ 0 w 1157909"/>
              <a:gd name="connsiteY2" fmla="*/ 228600 h 2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909" h="269234">
                <a:moveTo>
                  <a:pt x="1157909" y="0"/>
                </a:moveTo>
                <a:cubicBezTo>
                  <a:pt x="1008408" y="110158"/>
                  <a:pt x="858907" y="220317"/>
                  <a:pt x="665922" y="258417"/>
                </a:cubicBezTo>
                <a:cubicBezTo>
                  <a:pt x="472937" y="296517"/>
                  <a:pt x="156541" y="221146"/>
                  <a:pt x="0" y="22860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519FF9C-1A42-01E8-E96E-ACFCC368DB92}"/>
              </a:ext>
            </a:extLst>
          </p:cNvPr>
          <p:cNvCxnSpPr/>
          <p:nvPr/>
        </p:nvCxnSpPr>
        <p:spPr>
          <a:xfrm>
            <a:off x="3392556" y="5007808"/>
            <a:ext cx="10386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4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Selection of function approximators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A8990C-EAA5-671B-7B50-0693DF40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8" y="1692788"/>
            <a:ext cx="7689850" cy="476866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01E675-6D6C-F175-3639-84DC3CA31E4F}"/>
              </a:ext>
            </a:extLst>
          </p:cNvPr>
          <p:cNvSpPr/>
          <p:nvPr/>
        </p:nvSpPr>
        <p:spPr>
          <a:xfrm>
            <a:off x="1187726" y="2036999"/>
            <a:ext cx="894522" cy="412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E4616B-A8FA-D0AF-3222-3E208671E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42" y="3906077"/>
            <a:ext cx="3443486" cy="6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7A47C9-C389-BDF1-D517-803FEFCC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535364"/>
            <a:ext cx="7797027" cy="45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245BA8-134D-6180-69E6-5F6ED01773DB}"/>
              </a:ext>
            </a:extLst>
          </p:cNvPr>
          <p:cNvSpPr txBox="1"/>
          <p:nvPr/>
        </p:nvSpPr>
        <p:spPr>
          <a:xfrm>
            <a:off x="680830" y="1670050"/>
            <a:ext cx="11340548" cy="352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Disadvantages of linear function approximation: 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Difficult to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select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appropriate feature vectors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(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难！类似深度学习 取代 传统机器学习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Advantages of linear function approximation: 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theoretical properties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of the TD algorithm in the linear case can be much better understood than in the nonlinear case.  </a:t>
            </a:r>
            <a:r>
              <a:rPr lang="en-US" altLang="zh-CN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容易理论分析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Linear function approximation is still powerful in the sense that the tabular representation is merely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a special case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of linear function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approximation.  (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表征能力强，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tabular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表示可以看作是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linear function approximation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的特例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12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7E52C8-D5A5-57E0-2577-A149E928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99" y="1751352"/>
            <a:ext cx="8343809" cy="42739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178387-EB5C-278B-2708-38383977D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332" y="1992795"/>
            <a:ext cx="3244669" cy="345881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7EA33F5-BCFF-6D64-EDFE-07FE4FC192BC}"/>
              </a:ext>
            </a:extLst>
          </p:cNvPr>
          <p:cNvCxnSpPr/>
          <p:nvPr/>
        </p:nvCxnSpPr>
        <p:spPr>
          <a:xfrm flipV="1">
            <a:off x="6331226" y="4109830"/>
            <a:ext cx="3230218" cy="10137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A887D88-0F99-C02E-B5A8-4ABC63A56744}"/>
              </a:ext>
            </a:extLst>
          </p:cNvPr>
          <p:cNvSpPr txBox="1"/>
          <p:nvPr/>
        </p:nvSpPr>
        <p:spPr>
          <a:xfrm>
            <a:off x="7658100" y="4616726"/>
            <a:ext cx="84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查表</a:t>
            </a:r>
          </a:p>
        </p:txBody>
      </p:sp>
    </p:spTree>
    <p:extLst>
      <p:ext uri="{BB962C8B-B14F-4D97-AF65-F5344CB8AC3E}">
        <p14:creationId xmlns:p14="http://schemas.microsoft.com/office/powerpoint/2010/main" val="214967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AC7C1-F236-1A39-1205-001168AA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4" y="1426832"/>
            <a:ext cx="8086521" cy="5078810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BE3F2B8-A6CD-8995-CA7B-62F5BCB75A2C}"/>
              </a:ext>
            </a:extLst>
          </p:cNvPr>
          <p:cNvCxnSpPr>
            <a:cxnSpLocks/>
          </p:cNvCxnSpPr>
          <p:nvPr/>
        </p:nvCxnSpPr>
        <p:spPr>
          <a:xfrm flipH="1">
            <a:off x="8336443" y="3737905"/>
            <a:ext cx="621196" cy="0"/>
          </a:xfrm>
          <a:prstGeom prst="straightConnector1">
            <a:avLst/>
          </a:prstGeom>
          <a:ln w="12700">
            <a:solidFill>
              <a:srgbClr val="5265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BE4C97-9B30-33BE-58E4-B798ADAFB6E8}"/>
                  </a:ext>
                </a:extLst>
              </p:cNvPr>
              <p:cNvSpPr txBox="1"/>
              <p:nvPr/>
            </p:nvSpPr>
            <p:spPr>
              <a:xfrm>
                <a:off x="8940660" y="3553239"/>
                <a:ext cx="21344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/>
                  <a:t>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对应位置上的值更新了！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BE4C97-9B30-33BE-58E4-B798ADAFB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660" y="3553239"/>
                <a:ext cx="2134429" cy="646331"/>
              </a:xfrm>
              <a:prstGeom prst="rect">
                <a:avLst/>
              </a:prstGeom>
              <a:blipFill>
                <a:blip r:embed="rId4"/>
                <a:stretch>
                  <a:fillRect l="-2571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97ADB30-244A-C0C1-D7BB-05BCE2572E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0" b="62069"/>
          <a:stretch/>
        </p:blipFill>
        <p:spPr>
          <a:xfrm>
            <a:off x="9081263" y="1779103"/>
            <a:ext cx="2950055" cy="1311963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F03F387A-DEC3-3B35-834F-124059AEDFAF}"/>
              </a:ext>
            </a:extLst>
          </p:cNvPr>
          <p:cNvSpPr/>
          <p:nvPr/>
        </p:nvSpPr>
        <p:spPr>
          <a:xfrm>
            <a:off x="8448261" y="4205699"/>
            <a:ext cx="1356689" cy="1698137"/>
          </a:xfrm>
          <a:custGeom>
            <a:avLst/>
            <a:gdLst>
              <a:gd name="connsiteX0" fmla="*/ 1157909 w 1157909"/>
              <a:gd name="connsiteY0" fmla="*/ 0 h 269234"/>
              <a:gd name="connsiteX1" fmla="*/ 665922 w 1157909"/>
              <a:gd name="connsiteY1" fmla="*/ 258417 h 269234"/>
              <a:gd name="connsiteX2" fmla="*/ 0 w 1157909"/>
              <a:gd name="connsiteY2" fmla="*/ 228600 h 2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7909" h="269234">
                <a:moveTo>
                  <a:pt x="1157909" y="0"/>
                </a:moveTo>
                <a:cubicBezTo>
                  <a:pt x="1008408" y="110158"/>
                  <a:pt x="858907" y="220317"/>
                  <a:pt x="665922" y="258417"/>
                </a:cubicBezTo>
                <a:cubicBezTo>
                  <a:pt x="472937" y="296517"/>
                  <a:pt x="156541" y="221146"/>
                  <a:pt x="0" y="22860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13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ACBC06-E323-B87F-1565-44A5289EF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72" y="1601439"/>
            <a:ext cx="8328841" cy="3132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2DFAFD-F872-C0B0-E5C5-C8EA6DDA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313" y="1562968"/>
            <a:ext cx="3283626" cy="320921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23A7265-A54A-122B-5842-6464E4A3E587}"/>
              </a:ext>
            </a:extLst>
          </p:cNvPr>
          <p:cNvCxnSpPr>
            <a:cxnSpLocks/>
          </p:cNvCxnSpPr>
          <p:nvPr/>
        </p:nvCxnSpPr>
        <p:spPr>
          <a:xfrm>
            <a:off x="2264465" y="3765417"/>
            <a:ext cx="25162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B1ADE14-7673-D019-D408-774EDC6BD672}"/>
                  </a:ext>
                </a:extLst>
              </p:cNvPr>
              <p:cNvSpPr txBox="1"/>
              <p:nvPr/>
            </p:nvSpPr>
            <p:spPr>
              <a:xfrm>
                <a:off x="1133473" y="5063987"/>
                <a:ext cx="10564884" cy="1526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dirty="0"/>
                  <a:t>   </a:t>
                </a:r>
                <a:endParaRPr lang="en-US" altLang="zh-CN" dirty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zh-CN" altLang="en-US" dirty="0"/>
                  <a:t>表格表示：给定策略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dirty="0"/>
                  <a:t>用表格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一维向量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表格</a:t>
                </a:r>
                <a:r>
                  <a:rPr lang="en-US" altLang="zh-CN" dirty="0"/>
                  <a:t>|S|*1)</a:t>
                </a:r>
                <a:r>
                  <a:rPr lang="zh-CN" altLang="en-US" dirty="0"/>
                  <a:t>表示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转置后为：</a:t>
                </a:r>
                <a:r>
                  <a:rPr lang="en-US" altLang="zh-CN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],</a:t>
                </a:r>
                <a:r>
                  <a:rPr lang="zh-CN" altLang="en-US" dirty="0"/>
                  <a:t>依赖的参数有</a:t>
                </a:r>
                <a:r>
                  <a:rPr lang="en-US" altLang="zh-CN" dirty="0"/>
                  <a:t>25</a:t>
                </a:r>
                <a:r>
                  <a:rPr lang="zh-CN" altLang="en-US" dirty="0"/>
                  <a:t>个</a:t>
                </a:r>
                <a:endParaRPr lang="en-US" altLang="zh-CN" dirty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dirty="0"/>
                  <a:t>Function</a:t>
                </a:r>
                <a:r>
                  <a:rPr lang="zh-CN" altLang="en-US" dirty="0"/>
                  <a:t>表示：给定策略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dirty="0"/>
                  <a:t>用</a:t>
                </a:r>
                <a:r>
                  <a:rPr lang="en-US" altLang="zh-CN" dirty="0"/>
                  <a:t>TD linear function</a:t>
                </a:r>
                <a:r>
                  <a:rPr lang="zh-CN" altLang="en-US" dirty="0"/>
                  <a:t>表示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是参数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的函数：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B1ADE14-7673-D019-D408-774EDC6B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73" y="5063987"/>
                <a:ext cx="10564884" cy="1526893"/>
              </a:xfrm>
              <a:prstGeom prst="rect">
                <a:avLst/>
              </a:prstGeom>
              <a:blipFill>
                <a:blip r:embed="rId5"/>
                <a:stretch>
                  <a:fillRect l="-346" r="-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878627-AE97-7702-F855-9C0D956CA970}"/>
                  </a:ext>
                </a:extLst>
              </p:cNvPr>
              <p:cNvSpPr txBox="1"/>
              <p:nvPr/>
            </p:nvSpPr>
            <p:spPr>
              <a:xfrm>
                <a:off x="8164996" y="5825566"/>
                <a:ext cx="8845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878627-AE97-7702-F855-9C0D956CA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996" y="5825566"/>
                <a:ext cx="88458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588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F2F6D3-0307-EF10-9C80-3D48CB7E6709}"/>
              </a:ext>
            </a:extLst>
          </p:cNvPr>
          <p:cNvSpPr txBox="1"/>
          <p:nvPr/>
        </p:nvSpPr>
        <p:spPr>
          <a:xfrm>
            <a:off x="782865" y="1562968"/>
            <a:ext cx="10618106" cy="486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Ground truth: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true state values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and the 3D visualization 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Experience samples: </a:t>
            </a:r>
            <a:r>
              <a:rPr lang="en-US" altLang="zh-CN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5265F0"/>
                </a:solidFill>
                <a:latin typeface="Comic Sans MS" panose="030F0702030302020204" pitchFamily="66" charset="0"/>
              </a:rPr>
              <a:t>from replay buffer</a:t>
            </a:r>
          </a:p>
          <a:p>
            <a:pPr>
              <a:lnSpc>
                <a:spcPct val="12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500 episodes were generated following the given policy.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Each episode has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500 steps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and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starts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from a randomly selected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state-action pair following a uniform distribution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AA57E9-5ABB-9108-F899-32976211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28" y="2328926"/>
            <a:ext cx="2524472" cy="25462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3FE997-51F6-6ED3-D1CC-E22C71C3B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795" y="2343213"/>
            <a:ext cx="2601919" cy="26094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B5B410-B125-D66B-7381-0950CA640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217" y="2343212"/>
            <a:ext cx="3657269" cy="27769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DF36F55-60CC-8261-BAC2-30ACA5DB19B2}"/>
              </a:ext>
            </a:extLst>
          </p:cNvPr>
          <p:cNvSpPr txBox="1"/>
          <p:nvPr/>
        </p:nvSpPr>
        <p:spPr>
          <a:xfrm>
            <a:off x="3992276" y="1342837"/>
            <a:ext cx="2119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Model-based </a:t>
            </a:r>
            <a:r>
              <a:rPr lang="zh-CN" altLang="en-US" dirty="0">
                <a:solidFill>
                  <a:srgbClr val="FF0000"/>
                </a:solidFill>
              </a:rPr>
              <a:t>求解</a:t>
            </a:r>
            <a:r>
              <a:rPr lang="en-US" altLang="zh-CN" dirty="0">
                <a:solidFill>
                  <a:srgbClr val="FF0000"/>
                </a:solidFill>
              </a:rPr>
              <a:t>Bellman</a:t>
            </a:r>
            <a:r>
              <a:rPr lang="zh-CN" altLang="en-US" dirty="0">
                <a:solidFill>
                  <a:srgbClr val="FF0000"/>
                </a:solidFill>
              </a:rPr>
              <a:t>方程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912EB71-1AB4-3B0C-717A-CEC37B4EC14A}"/>
              </a:ext>
            </a:extLst>
          </p:cNvPr>
          <p:cNvCxnSpPr>
            <a:cxnSpLocks/>
          </p:cNvCxnSpPr>
          <p:nvPr/>
        </p:nvCxnSpPr>
        <p:spPr>
          <a:xfrm flipH="1">
            <a:off x="2713383" y="1699591"/>
            <a:ext cx="1351721" cy="3329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076F432-216F-3D23-F18F-E1B6C74D4C97}"/>
              </a:ext>
            </a:extLst>
          </p:cNvPr>
          <p:cNvSpPr/>
          <p:nvPr/>
        </p:nvSpPr>
        <p:spPr>
          <a:xfrm>
            <a:off x="3832102" y="4407497"/>
            <a:ext cx="506327" cy="5451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A7E923-D99D-6727-ED2D-4957441EA822}"/>
              </a:ext>
            </a:extLst>
          </p:cNvPr>
          <p:cNvSpPr/>
          <p:nvPr/>
        </p:nvSpPr>
        <p:spPr>
          <a:xfrm>
            <a:off x="8030817" y="4571999"/>
            <a:ext cx="385999" cy="4485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617B30A-5B5F-1552-577B-658A0AABD72D}"/>
              </a:ext>
            </a:extLst>
          </p:cNvPr>
          <p:cNvCxnSpPr>
            <a:cxnSpLocks/>
          </p:cNvCxnSpPr>
          <p:nvPr/>
        </p:nvCxnSpPr>
        <p:spPr>
          <a:xfrm>
            <a:off x="5995622" y="1620078"/>
            <a:ext cx="2084891" cy="4919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A3A6B85-353D-EC31-B6AD-6E6ADD72D9CB}"/>
              </a:ext>
            </a:extLst>
          </p:cNvPr>
          <p:cNvSpPr txBox="1"/>
          <p:nvPr/>
        </p:nvSpPr>
        <p:spPr>
          <a:xfrm>
            <a:off x="8042314" y="1880979"/>
            <a:ext cx="1953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可视化曲面表示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5BC2EA6-A38D-7D20-E99F-32FD33C5687D}"/>
                  </a:ext>
                </a:extLst>
              </p:cNvPr>
              <p:cNvSpPr txBox="1"/>
              <p:nvPr/>
            </p:nvSpPr>
            <p:spPr>
              <a:xfrm>
                <a:off x="4065103" y="341575"/>
                <a:ext cx="6649279" cy="928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 value function approximation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方法目标：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用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TD linear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近似状态值，最后迭代计算得到的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w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建立的曲面跟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ground truth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的曲面约接近越好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5BC2EA6-A38D-7D20-E99F-32FD33C5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103" y="341575"/>
                <a:ext cx="6649279" cy="928267"/>
              </a:xfrm>
              <a:prstGeom prst="rect">
                <a:avLst/>
              </a:prstGeom>
              <a:blipFill>
                <a:blip r:embed="rId6"/>
                <a:stretch>
                  <a:fillRect l="-825" t="-3289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88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245BA8-134D-6180-69E6-5F6ED01773DB}"/>
              </a:ext>
            </a:extLst>
          </p:cNvPr>
          <p:cNvSpPr txBox="1"/>
          <p:nvPr/>
        </p:nvSpPr>
        <p:spPr>
          <a:xfrm>
            <a:off x="1123950" y="1670049"/>
            <a:ext cx="98996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For comparison, the results given by the </a:t>
            </a:r>
            <a:r>
              <a:rPr lang="en-US" altLang="zh-CN" sz="22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tabular TD algorithm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(called 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TD-Table in short):</a:t>
            </a:r>
            <a:endParaRPr lang="zh-CN" altLang="en-US" sz="22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A83CC-EF04-7D17-BE08-0BD03450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27" y="2743481"/>
            <a:ext cx="4632028" cy="34468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703419-7E5E-4786-8F5E-B15549C1E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321" y="2703999"/>
            <a:ext cx="4443193" cy="34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3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3642" y="1151269"/>
            <a:ext cx="10642600" cy="405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 far in this course, state and action values are represented by </a:t>
            </a:r>
            <a:r>
              <a:rPr lang="en-US" altLang="zh-CN" sz="2000" kern="100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tables</a:t>
            </a: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kern="100" dirty="0"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examples,  action value:</a:t>
            </a: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kern="100" dirty="0"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kern="100" dirty="0">
              <a:effectLst/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kern="100" dirty="0"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kern="100" dirty="0">
              <a:effectLst/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kern="100" dirty="0"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b="1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Advantage</a:t>
            </a:r>
            <a:r>
              <a:rPr lang="en-US" altLang="zh-CN" sz="2000" kern="100" dirty="0"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intuitive and easy to analyze</a:t>
            </a:r>
          </a:p>
          <a:p>
            <a:pPr marL="342900" marR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i="1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Disadvantage</a:t>
            </a:r>
            <a:r>
              <a:rPr lang="en-US" altLang="zh-CN" sz="2000" kern="100" dirty="0"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difficult to handle large or continuous state or action spaces. Two aspects: 1) storage; 2)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B3F740B-9A99-F38F-E5E5-D18467D207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2170326"/>
                  </p:ext>
                </p:extLst>
              </p:nvPr>
            </p:nvGraphicFramePr>
            <p:xfrm>
              <a:off x="1013791" y="1991881"/>
              <a:ext cx="806781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4484">
                      <a:extLst>
                        <a:ext uri="{9D8B030D-6E8A-4147-A177-3AD203B41FA5}">
                          <a16:colId xmlns:a16="http://schemas.microsoft.com/office/drawing/2014/main" val="27999276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9744794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414866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9019975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767299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44821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2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4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61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99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…</a:t>
                          </a:r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37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734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B3F740B-9A99-F38F-E5E5-D18467D207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2170326"/>
                  </p:ext>
                </p:extLst>
              </p:nvPr>
            </p:nvGraphicFramePr>
            <p:xfrm>
              <a:off x="1013791" y="1991881"/>
              <a:ext cx="806781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4484">
                      <a:extLst>
                        <a:ext uri="{9D8B030D-6E8A-4147-A177-3AD203B41FA5}">
                          <a16:colId xmlns:a16="http://schemas.microsoft.com/office/drawing/2014/main" val="27999276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9744794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414866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9019975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767299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44821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2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4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61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516" t="-104839" r="-400448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6396" t="-104839" r="-302252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6396" t="-104839" r="-202252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94619" t="-104839" r="-101345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96847" t="-104839" r="-1802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99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…</a:t>
                          </a:r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37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516" t="-308197" r="-40044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6396" t="-308197" r="-30225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6396" t="-308197" r="-20225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94619" t="-308197" r="-10134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96847" t="-308197" r="-180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734351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CA5EBE-8CAD-2E05-2B37-3B29B955D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9" y="1454702"/>
            <a:ext cx="7736364" cy="49976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EA98D7-F266-F785-9AD2-B1EF91E0A7FE}"/>
                  </a:ext>
                </a:extLst>
              </p:cNvPr>
              <p:cNvSpPr txBox="1"/>
              <p:nvPr/>
            </p:nvSpPr>
            <p:spPr>
              <a:xfrm>
                <a:off x="5670275" y="341576"/>
                <a:ext cx="5044108" cy="65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找到对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ground truth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结果曲面拟合度最好的曲面。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 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平面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，二次曲面，三次曲面。。。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EA98D7-F266-F785-9AD2-B1EF91E0A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275" y="341576"/>
                <a:ext cx="5044108" cy="651269"/>
              </a:xfrm>
              <a:prstGeom prst="rect">
                <a:avLst/>
              </a:prstGeom>
              <a:blipFill>
                <a:blip r:embed="rId4"/>
                <a:stretch>
                  <a:fillRect l="-242" t="-4673" r="-1812" b="-14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674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245BA8-134D-6180-69E6-5F6ED01773DB}"/>
              </a:ext>
            </a:extLst>
          </p:cNvPr>
          <p:cNvSpPr txBox="1"/>
          <p:nvPr/>
        </p:nvSpPr>
        <p:spPr>
          <a:xfrm>
            <a:off x="1139370" y="1494971"/>
            <a:ext cx="988422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Results by the TD-Linear algorithm: </a:t>
            </a: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trend is right, but there are errors due 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limited approximation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ability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!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We are trying to use a plane to approximate a non-plane surface!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0ED297-9E3E-0E78-E90D-E0B95F5E4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03" y="2037443"/>
            <a:ext cx="11223706" cy="278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24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02252-F750-9F2C-4CE0-52A94B00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0" y="1495071"/>
            <a:ext cx="7694633" cy="50397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4FB050-4654-C3A1-948F-84FFADD5B27F}"/>
                  </a:ext>
                </a:extLst>
              </p:cNvPr>
              <p:cNvSpPr txBox="1"/>
              <p:nvPr/>
            </p:nvSpPr>
            <p:spPr>
              <a:xfrm>
                <a:off x="5670275" y="341576"/>
                <a:ext cx="5044108" cy="65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找到对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ground truth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结果曲面拟合度最好的曲面。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 平面，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二次曲面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三次曲面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。。。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4FB050-4654-C3A1-948F-84FFADD5B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275" y="341576"/>
                <a:ext cx="5044108" cy="651269"/>
              </a:xfrm>
              <a:prstGeom prst="rect">
                <a:avLst/>
              </a:prstGeom>
              <a:blipFill>
                <a:blip r:embed="rId4"/>
                <a:stretch>
                  <a:fillRect l="-242" t="-4673" r="-1812" b="-14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974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Linear function approximation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245BA8-134D-6180-69E6-5F6ED01773DB}"/>
              </a:ext>
            </a:extLst>
          </p:cNvPr>
          <p:cNvSpPr txBox="1"/>
          <p:nvPr/>
        </p:nvSpPr>
        <p:spPr>
          <a:xfrm>
            <a:off x="716957" y="1468138"/>
            <a:ext cx="988422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Results by the TD-Linear </a:t>
            </a:r>
            <a:r>
              <a:rPr lang="en-US" altLang="zh-CN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algorithm with higher-order feature vectors: : </a:t>
            </a: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More examples and types of features are given in the book of Dr.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zhao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B9CA2B-C5DE-DEA8-04C3-670980FDB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3" r="2356"/>
          <a:stretch/>
        </p:blipFill>
        <p:spPr>
          <a:xfrm>
            <a:off x="37306" y="2135554"/>
            <a:ext cx="6319951" cy="24207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BBD599-1CB2-93A4-036A-3921AE146758}"/>
              </a:ext>
            </a:extLst>
          </p:cNvPr>
          <p:cNvSpPr txBox="1"/>
          <p:nvPr/>
        </p:nvSpPr>
        <p:spPr>
          <a:xfrm>
            <a:off x="1168401" y="4855419"/>
            <a:ext cx="4426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above figure: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0E3292E2-18E5-E31B-07EC-EBFFFBB51104}"/>
                  </a:ext>
                </a:extLst>
              </p:cNvPr>
              <p:cNvSpPr txBox="1"/>
              <p:nvPr/>
            </p:nvSpPr>
            <p:spPr>
              <a:xfrm>
                <a:off x="3533523" y="4855419"/>
                <a:ext cx="1571625" cy="5334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0E3292E2-18E5-E31B-07EC-EBFFFBB5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23" y="4855419"/>
                <a:ext cx="1571625" cy="533400"/>
              </a:xfrm>
              <a:prstGeom prst="rect">
                <a:avLst/>
              </a:prstGeom>
              <a:blipFill>
                <a:blip r:embed="rId4"/>
                <a:stretch>
                  <a:fillRect l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8BD7FC2-7DE1-0C1F-7291-51DFBE182477}"/>
              </a:ext>
            </a:extLst>
          </p:cNvPr>
          <p:cNvSpPr txBox="1"/>
          <p:nvPr/>
        </p:nvSpPr>
        <p:spPr>
          <a:xfrm>
            <a:off x="7872665" y="4962919"/>
            <a:ext cx="4426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above figure: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B47FE0-4510-B9C3-78FF-D20734B322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6" r="2833"/>
          <a:stretch/>
        </p:blipFill>
        <p:spPr>
          <a:xfrm>
            <a:off x="6357258" y="2229574"/>
            <a:ext cx="5817146" cy="22745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F397A722-47A2-060A-7074-AD770E260E9B}"/>
                  </a:ext>
                </a:extLst>
              </p:cNvPr>
              <p:cNvSpPr txBox="1"/>
              <p:nvPr/>
            </p:nvSpPr>
            <p:spPr>
              <a:xfrm>
                <a:off x="10280650" y="4938713"/>
                <a:ext cx="1482725" cy="4762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F397A722-47A2-060A-7074-AD770E260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650" y="4938713"/>
                <a:ext cx="1482725" cy="476250"/>
              </a:xfrm>
              <a:prstGeom prst="rect">
                <a:avLst/>
              </a:prstGeom>
              <a:blipFill>
                <a:blip r:embed="rId6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521B030-F879-B92B-E745-36B5A7BE1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6619" y="9827"/>
            <a:ext cx="2557785" cy="20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21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Summary of the story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8BCBF-D1E0-65BE-5E79-D2E472AC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35" y="1290512"/>
            <a:ext cx="7189128" cy="53800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26B54D-52CA-0CEF-BDD6-24B3FAF30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14" y="1459938"/>
            <a:ext cx="4570371" cy="1874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D94EAB-E723-198A-8292-50AAEC10B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323" y="18862"/>
            <a:ext cx="475363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Theoretical analysis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3612C4-8E3B-244A-41AF-931C9A57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28" y="1815298"/>
            <a:ext cx="7976944" cy="25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90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Theoretical analysis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87FB49-60E7-3404-8D8C-A16EC5EAE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8" y="1804150"/>
            <a:ext cx="7676944" cy="33640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45CF31-1E57-4F74-3752-21834F2FF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281" y="1694621"/>
            <a:ext cx="3234619" cy="14596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CE8433-3892-A042-5756-22CC378C8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365" y="3896529"/>
            <a:ext cx="4151243" cy="168749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0A9A0C8-D217-B73F-30E1-D71C4082E0B9}"/>
              </a:ext>
            </a:extLst>
          </p:cNvPr>
          <p:cNvCxnSpPr>
            <a:cxnSpLocks/>
          </p:cNvCxnSpPr>
          <p:nvPr/>
        </p:nvCxnSpPr>
        <p:spPr>
          <a:xfrm flipH="1" flipV="1">
            <a:off x="6177170" y="4442791"/>
            <a:ext cx="2246243" cy="10088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271CA00-EF9B-24F7-2ED8-AAF8A5923238}"/>
              </a:ext>
            </a:extLst>
          </p:cNvPr>
          <p:cNvCxnSpPr>
            <a:cxnSpLocks/>
          </p:cNvCxnSpPr>
          <p:nvPr/>
        </p:nvCxnSpPr>
        <p:spPr>
          <a:xfrm flipH="1">
            <a:off x="5337313" y="4442791"/>
            <a:ext cx="2295939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578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Theoretical analysis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4F0278-CC79-BCC9-AE3F-8C9FBE3C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69" y="2029498"/>
            <a:ext cx="8204291" cy="289810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4AF41EE-A263-4BB9-F2CD-478A3B249564}"/>
              </a:ext>
            </a:extLst>
          </p:cNvPr>
          <p:cNvCxnSpPr>
            <a:cxnSpLocks/>
          </p:cNvCxnSpPr>
          <p:nvPr/>
        </p:nvCxnSpPr>
        <p:spPr>
          <a:xfrm>
            <a:off x="8408504" y="2922105"/>
            <a:ext cx="86470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EB20DA0-CCB3-FE93-0900-7D1187611A2C}"/>
              </a:ext>
            </a:extLst>
          </p:cNvPr>
          <p:cNvSpPr txBox="1"/>
          <p:nvPr/>
        </p:nvSpPr>
        <p:spPr>
          <a:xfrm>
            <a:off x="9491960" y="2687742"/>
            <a:ext cx="196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趋近于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0</a:t>
            </a:r>
            <a:r>
              <a:rPr lang="zh-CN" altLang="en-US" sz="18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7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51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218842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Q-Leaning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EA9074D-D1D5-0434-C74B-743D227DF2D8}"/>
              </a:ext>
            </a:extLst>
          </p:cNvPr>
          <p:cNvSpPr/>
          <p:nvPr/>
        </p:nvSpPr>
        <p:spPr>
          <a:xfrm>
            <a:off x="8305757" y="3205911"/>
            <a:ext cx="1533080" cy="46042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7272CE-EB3B-43B7-CBE6-1A270F847278}"/>
              </a:ext>
            </a:extLst>
          </p:cNvPr>
          <p:cNvSpPr txBox="1"/>
          <p:nvPr/>
        </p:nvSpPr>
        <p:spPr>
          <a:xfrm>
            <a:off x="10117945" y="3619409"/>
            <a:ext cx="20574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action value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1D3F477-8D64-14C3-5109-3842F50E9B20}"/>
              </a:ext>
            </a:extLst>
          </p:cNvPr>
          <p:cNvCxnSpPr>
            <a:cxnSpLocks/>
          </p:cNvCxnSpPr>
          <p:nvPr/>
        </p:nvCxnSpPr>
        <p:spPr>
          <a:xfrm flipV="1">
            <a:off x="10806883" y="3902773"/>
            <a:ext cx="280217" cy="1921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DD0941-4FD7-EE2D-7AA3-A469CFB30EAC}"/>
              </a:ext>
            </a:extLst>
          </p:cNvPr>
          <p:cNvSpPr txBox="1"/>
          <p:nvPr/>
        </p:nvSpPr>
        <p:spPr>
          <a:xfrm>
            <a:off x="9149465" y="4993576"/>
            <a:ext cx="2941487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optimal action value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5B132FB-DE45-6D35-A612-0BA2A88CBCCD}"/>
              </a:ext>
            </a:extLst>
          </p:cNvPr>
          <p:cNvCxnSpPr>
            <a:cxnSpLocks/>
          </p:cNvCxnSpPr>
          <p:nvPr/>
        </p:nvCxnSpPr>
        <p:spPr>
          <a:xfrm flipH="1">
            <a:off x="10401300" y="4787357"/>
            <a:ext cx="203200" cy="357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E3B9B29-2A5D-761E-D883-41EEDF287B2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671891" y="5177291"/>
            <a:ext cx="477574" cy="163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765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612" y="44245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Sarsa</a:t>
            </a: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AE156-51EB-D971-8BED-DB58E0030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3" y="1714954"/>
            <a:ext cx="8005429" cy="4154103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6060CC30-3E26-4CF1-4B46-90FBB43CCB13}"/>
              </a:ext>
            </a:extLst>
          </p:cNvPr>
          <p:cNvCxnSpPr>
            <a:cxnSpLocks/>
          </p:cNvCxnSpPr>
          <p:nvPr/>
        </p:nvCxnSpPr>
        <p:spPr>
          <a:xfrm flipH="1">
            <a:off x="3026465" y="4865203"/>
            <a:ext cx="1724440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621DE18-B8F5-2449-2D90-E9C0DB4AC953}"/>
              </a:ext>
            </a:extLst>
          </p:cNvPr>
          <p:cNvCxnSpPr>
            <a:cxnSpLocks/>
          </p:cNvCxnSpPr>
          <p:nvPr/>
        </p:nvCxnSpPr>
        <p:spPr>
          <a:xfrm flipH="1">
            <a:off x="4928151" y="4865203"/>
            <a:ext cx="1244049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76F4DC23-AB90-B85A-67E9-B1BF0DE32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11" y="711534"/>
            <a:ext cx="6533403" cy="8695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9CDE94-D283-FBCD-ACFD-6BD5574A61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076" b="7206"/>
          <a:stretch/>
        </p:blipFill>
        <p:spPr>
          <a:xfrm>
            <a:off x="6522268" y="379839"/>
            <a:ext cx="5051849" cy="342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0A1CA6-A87E-CB23-2FB6-E741F2B05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8" y="2388691"/>
            <a:ext cx="3828534" cy="16865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43E1C33-7818-018A-B4D9-6905AFD6E661}"/>
              </a:ext>
            </a:extLst>
          </p:cNvPr>
          <p:cNvSpPr txBox="1"/>
          <p:nvPr/>
        </p:nvSpPr>
        <p:spPr>
          <a:xfrm>
            <a:off x="2580483" y="857407"/>
            <a:ext cx="196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表格形式的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q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9FE029-8982-3380-4998-56829DCD712F}"/>
              </a:ext>
            </a:extLst>
          </p:cNvPr>
          <p:cNvSpPr txBox="1"/>
          <p:nvPr/>
        </p:nvSpPr>
        <p:spPr>
          <a:xfrm>
            <a:off x="8383278" y="1851901"/>
            <a:ext cx="196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函数形式的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q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8B40496-DCEB-B7E4-85FD-ECB04CD67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2268" y="-14595"/>
            <a:ext cx="4062814" cy="4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6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63642" y="1151269"/>
                <a:ext cx="10642600" cy="52021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Consider an example:</a:t>
                </a:r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• Suppose there are one-dimensional </a:t>
                </a:r>
                <a:r>
                  <a:rPr lang="en-US" altLang="zh-CN" sz="20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states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dirty="0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effectLst/>
                        <a:latin typeface="Cambria Math" panose="02040503050406030204" pitchFamily="18" charset="0"/>
                      </a:rPr>
                      <m:t> . . . 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.</a:t>
                </a:r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• Their </a:t>
                </a:r>
                <a:r>
                  <a:rPr lang="en-US" altLang="zh-CN" sz="20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state values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 where π is a given policy.</a:t>
                </a:r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• Suppose |S| is very large and we hope to </a:t>
                </a:r>
                <a:r>
                  <a:rPr lang="en-US" altLang="zh-CN" sz="2000" u="sng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</a:rPr>
                  <a:t>use a simple curve </a:t>
                </a: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to approximate these dots to save storage.</a:t>
                </a:r>
                <a:br>
                  <a:rPr lang="en-US" altLang="zh-CN" sz="2000" dirty="0">
                    <a:effectLst/>
                    <a:latin typeface="Comic Sans MS" panose="030F0702030302020204" pitchFamily="66" charset="0"/>
                  </a:rPr>
                </a:b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Comic Sans MS" panose="030F0702030302020204" pitchFamily="66" charset="0"/>
                  </a:rPr>
                  <a:t>Figure: An illustration of function approximation of samples.</a:t>
                </a:r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42" y="1151269"/>
                <a:ext cx="10642600" cy="5202193"/>
              </a:xfrm>
              <a:prstGeom prst="rect">
                <a:avLst/>
              </a:prstGeom>
              <a:blipFill>
                <a:blip r:embed="rId3"/>
                <a:stretch>
                  <a:fillRect l="-573" r="-1031" b="-1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44EAE06-F084-3DBB-914E-6D56AFA20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69" y="3158687"/>
            <a:ext cx="3677479" cy="268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2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Sarsa</a:t>
            </a: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89D651-C76B-EC03-24AB-F29D476A8AC1}"/>
              </a:ext>
            </a:extLst>
          </p:cNvPr>
          <p:cNvSpPr txBox="1"/>
          <p:nvPr/>
        </p:nvSpPr>
        <p:spPr>
          <a:xfrm>
            <a:off x="2808514" y="971423"/>
            <a:ext cx="6099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To search for optimal policies, we can combine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policy evaluation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and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policy improvement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66F52F-5EE9-C0F7-0EE7-E7793263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7" t="1188"/>
          <a:stretch/>
        </p:blipFill>
        <p:spPr>
          <a:xfrm>
            <a:off x="2144880" y="1720220"/>
            <a:ext cx="7232690" cy="47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36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3908466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Sarsa</a:t>
            </a: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4B9F00-F1F7-5AF7-619D-67A484886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1" y="1537256"/>
            <a:ext cx="8892490" cy="45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61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180690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Leaning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1609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612" y="67023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Q-learning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FC8DAD-13D3-A083-1EFB-F9F4DD4E6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5" y="2225535"/>
            <a:ext cx="7838875" cy="31962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243009-42C6-F7B4-8F18-912C9B1CC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52" y="870494"/>
            <a:ext cx="6993065" cy="11314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107D68-062A-581D-2AE6-80FC063F487B}"/>
              </a:ext>
            </a:extLst>
          </p:cNvPr>
          <p:cNvSpPr txBox="1"/>
          <p:nvPr/>
        </p:nvSpPr>
        <p:spPr>
          <a:xfrm>
            <a:off x="2421457" y="968801"/>
            <a:ext cx="240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表格形式的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q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B3B7B8-261E-192C-14C9-883043B89E8B}"/>
              </a:ext>
            </a:extLst>
          </p:cNvPr>
          <p:cNvSpPr txBox="1"/>
          <p:nvPr/>
        </p:nvSpPr>
        <p:spPr>
          <a:xfrm>
            <a:off x="8000960" y="2826099"/>
            <a:ext cx="196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函数形式的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q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33C737-F9C2-6F0F-16E0-D86A7FDC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461" y="471243"/>
            <a:ext cx="4734552" cy="281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702BB8-7CA8-A0D5-1D93-E087DDDB0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414" y="63806"/>
            <a:ext cx="4062814" cy="4230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BE3BDF-7B1D-A8D9-919B-ED700E2D21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60" y="3195431"/>
            <a:ext cx="4059594" cy="1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70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Q-learning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FA3679-238C-1F2D-4999-87373472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18" y="1310575"/>
            <a:ext cx="7576139" cy="51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72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Q-learning with function approximation    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3F0ABA-85D1-4FE3-0813-1908C991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42" y="1482947"/>
            <a:ext cx="8526372" cy="14811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5A4854-69CA-1505-6D8E-F7C58BCC3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27"/>
          <a:stretch/>
        </p:blipFill>
        <p:spPr>
          <a:xfrm>
            <a:off x="1190941" y="3519714"/>
            <a:ext cx="4215629" cy="31690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90103E-18FE-135E-B087-4A13B9D383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1" b="8746"/>
          <a:stretch/>
        </p:blipFill>
        <p:spPr>
          <a:xfrm>
            <a:off x="5771437" y="3322787"/>
            <a:ext cx="3154847" cy="31690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1CAAA5-8721-5C0A-E8C6-278155080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716" y="207858"/>
            <a:ext cx="4059594" cy="1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8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218842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Q-Leaning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6811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B14603-DF16-47C8-E876-38E2455D2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52" y="1709048"/>
            <a:ext cx="9657098" cy="3712038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F011C62-0FC7-9E4D-9A4A-4C7D52A252C9}"/>
              </a:ext>
            </a:extLst>
          </p:cNvPr>
          <p:cNvCxnSpPr>
            <a:cxnSpLocks/>
          </p:cNvCxnSpPr>
          <p:nvPr/>
        </p:nvCxnSpPr>
        <p:spPr>
          <a:xfrm flipH="1">
            <a:off x="3324639" y="2544416"/>
            <a:ext cx="3389244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3A1306F-AE32-F399-9466-B3718ACE4128}"/>
              </a:ext>
            </a:extLst>
          </p:cNvPr>
          <p:cNvSpPr txBox="1"/>
          <p:nvPr/>
        </p:nvSpPr>
        <p:spPr>
          <a:xfrm>
            <a:off x="6510090" y="322104"/>
            <a:ext cx="449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在应用上取得了类人的效果，且使用了后续仍然广泛使用的技术。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AE0617-2159-48CF-F609-BD6B00D578CC}"/>
              </a:ext>
            </a:extLst>
          </p:cNvPr>
          <p:cNvSpPr txBox="1"/>
          <p:nvPr/>
        </p:nvSpPr>
        <p:spPr>
          <a:xfrm>
            <a:off x="8070575" y="5914954"/>
            <a:ext cx="3160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神经网络的梯度，修改参数；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8928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E30D6E-77EF-3017-8667-824DC476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84" y="1576829"/>
            <a:ext cx="8736107" cy="44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29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EDE55-A86F-1188-5BF2-D28F2A4D6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5" y="1630163"/>
            <a:ext cx="7750487" cy="4407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3323DF-B427-CAB4-586D-0D64B281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336" y="68903"/>
            <a:ext cx="4742664" cy="19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2850" y="1812222"/>
                <a:ext cx="10642600" cy="35409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Comic Sans MS" panose="030F0702030302020204" pitchFamily="66" charset="0"/>
                  </a:rPr>
                  <a:t>First, we use the simplest straight line to fit the dots.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dirty="0">
                    <a:latin typeface="Comic Sans MS" panose="030F0702030302020204" pitchFamily="66" charset="0"/>
                  </a:rPr>
                  <a:t>Suppose the equation of the straight line is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lim>
                      </m:limLow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lim>
                      </m:limLow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dirty="0">
                    <a:latin typeface="Comic Sans MS" panose="030F0702030302020204" pitchFamily="66" charset="0"/>
                  </a:rPr>
                  <a:t>where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dirty="0">
                    <a:latin typeface="Comic Sans MS" panose="030F0702030302020204" pitchFamily="66" charset="0"/>
                  </a:rPr>
                  <a:t>•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dirty="0">
                    <a:latin typeface="Comic Sans MS" panose="030F0702030302020204" pitchFamily="66" charset="0"/>
                  </a:rPr>
                  <a:t> is the 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parameter vector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dirty="0">
                    <a:latin typeface="Comic Sans MS" panose="030F0702030302020204" pitchFamily="66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Comic Sans MS" panose="030F0702030302020204" pitchFamily="66" charset="0"/>
                  </a:rPr>
                  <a:t>the 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feature vector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of s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dirty="0">
                    <a:latin typeface="Comic Sans MS" panose="030F0702030302020204" pitchFamily="66" charset="0"/>
                  </a:rPr>
                  <a:t>•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Comic Sans MS" panose="030F0702030302020204" pitchFamily="66" charset="0"/>
                  </a:rPr>
                  <a:t>is </a:t>
                </a:r>
                <a:r>
                  <a:rPr lang="en-US" altLang="zh-CN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linear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 in w</a:t>
                </a:r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50" y="1812222"/>
                <a:ext cx="10642600" cy="3540906"/>
              </a:xfrm>
              <a:prstGeom prst="rect">
                <a:avLst/>
              </a:prstGeom>
              <a:blipFill>
                <a:blip r:embed="rId3"/>
                <a:stretch>
                  <a:fillRect l="-516" b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097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569E5C-F474-9A6A-5F0F-EC3A735D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5" y="2080158"/>
            <a:ext cx="7930150" cy="36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54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85F83A-702C-2C84-8ECE-D4BB072A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3" y="2368786"/>
            <a:ext cx="8695878" cy="3393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97E9A3-DC00-3443-FF27-6F25288BE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140" y="0"/>
            <a:ext cx="4742664" cy="19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3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56" y="98910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Two networks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348860-9D50-9BE5-F5A7-6279C8E0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" y="1517995"/>
            <a:ext cx="7578181" cy="5162963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B7CD8C3-E9F8-1A26-1BB1-58B611F7B81D}"/>
              </a:ext>
            </a:extLst>
          </p:cNvPr>
          <p:cNvCxnSpPr>
            <a:cxnSpLocks/>
          </p:cNvCxnSpPr>
          <p:nvPr/>
        </p:nvCxnSpPr>
        <p:spPr>
          <a:xfrm flipH="1">
            <a:off x="1808921" y="4442789"/>
            <a:ext cx="3389244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0FC098D5-8341-6A39-4C2E-FC670DBAC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34" y="847602"/>
            <a:ext cx="5885622" cy="13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39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D566C1-5F4A-EC62-720C-9D0B067FB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6" y="1718225"/>
            <a:ext cx="8065996" cy="49024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44FEE1-81C1-717F-8782-2EAEC8F8F338}"/>
              </a:ext>
            </a:extLst>
          </p:cNvPr>
          <p:cNvSpPr txBox="1"/>
          <p:nvPr/>
        </p:nvSpPr>
        <p:spPr>
          <a:xfrm>
            <a:off x="6524999" y="1071894"/>
            <a:ext cx="51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收集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experience</a:t>
            </a:r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是有顺序的，使用顺序如何？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978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5B202E-8598-801A-0D2F-9725888B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0" y="1759606"/>
            <a:ext cx="8351577" cy="45683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184FBB-BA10-7528-7464-E66ECF9FDB68}"/>
              </a:ext>
            </a:extLst>
          </p:cNvPr>
          <p:cNvSpPr txBox="1"/>
          <p:nvPr/>
        </p:nvSpPr>
        <p:spPr>
          <a:xfrm>
            <a:off x="3876220" y="6180608"/>
            <a:ext cx="674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是否能确认哪些数据是重要的，哪些不是重要的？ 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- </a:t>
            </a:r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先验知识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BE2F860-2677-47E7-2494-3B5105DB9EE0}"/>
              </a:ext>
            </a:extLst>
          </p:cNvPr>
          <p:cNvCxnSpPr>
            <a:cxnSpLocks/>
          </p:cNvCxnSpPr>
          <p:nvPr/>
        </p:nvCxnSpPr>
        <p:spPr>
          <a:xfrm flipH="1">
            <a:off x="2564295" y="3667537"/>
            <a:ext cx="228601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ED16D24-39B4-9E39-6E28-AC88BF3F809F}"/>
              </a:ext>
            </a:extLst>
          </p:cNvPr>
          <p:cNvCxnSpPr>
            <a:cxnSpLocks/>
          </p:cNvCxnSpPr>
          <p:nvPr/>
        </p:nvCxnSpPr>
        <p:spPr>
          <a:xfrm flipH="1">
            <a:off x="4341743" y="3667537"/>
            <a:ext cx="228601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2FC6755-B99E-3419-7EA5-5A3D89E1FD5B}"/>
              </a:ext>
            </a:extLst>
          </p:cNvPr>
          <p:cNvCxnSpPr>
            <a:cxnSpLocks/>
          </p:cNvCxnSpPr>
          <p:nvPr/>
        </p:nvCxnSpPr>
        <p:spPr>
          <a:xfrm flipH="1">
            <a:off x="5787887" y="3667537"/>
            <a:ext cx="228601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7F5FDAE-5A11-2EFE-C6C5-929361CE7ADF}"/>
              </a:ext>
            </a:extLst>
          </p:cNvPr>
          <p:cNvCxnSpPr>
            <a:cxnSpLocks/>
          </p:cNvCxnSpPr>
          <p:nvPr/>
        </p:nvCxnSpPr>
        <p:spPr>
          <a:xfrm flipH="1">
            <a:off x="6096000" y="3667537"/>
            <a:ext cx="228601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317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F3090-0F04-1278-3947-F997FBAA57F7}"/>
              </a:ext>
            </a:extLst>
          </p:cNvPr>
          <p:cNvSpPr txBox="1"/>
          <p:nvPr/>
        </p:nvSpPr>
        <p:spPr>
          <a:xfrm>
            <a:off x="1016000" y="1720838"/>
            <a:ext cx="10043886" cy="378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Answer (continued): 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However,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the samples are not uniformly collected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because they are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generated consequently by certain policies.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break the correlation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between consequent samples, we can use the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experience replay technique by uniformly drawing samples from the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replay buffer.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This is the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mathematical reason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why experience replay is necessary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and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why the experience replay must be uniform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513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F3090-0F04-1278-3947-F997FBAA57F7}"/>
              </a:ext>
            </a:extLst>
          </p:cNvPr>
          <p:cNvSpPr txBox="1"/>
          <p:nvPr/>
        </p:nvSpPr>
        <p:spPr>
          <a:xfrm>
            <a:off x="1074056" y="1391100"/>
            <a:ext cx="10490121" cy="4704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Revisit the tabular case: 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Question: Why does not tabular Q-learning require experience replay?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Answer: No uniform distribution requirement.  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没有要求知道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s,a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distribution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Question: Why Deep Q-learning involves distribution?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Answer: The objective function in the deep case is a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scalar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average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over all (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S, 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). The tabular case does not involve any distribution of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or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The algorithm in the tabular case aims to solve a set of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equations for all (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s, 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) (Bellman optimality equation).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Question: Can we use experience replay in tabular Q-learning?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Answer: Yes, we can. And more sample efficient (why?)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318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F3090-0F04-1278-3947-F997FBAA57F7}"/>
              </a:ext>
            </a:extLst>
          </p:cNvPr>
          <p:cNvSpPr txBox="1"/>
          <p:nvPr/>
        </p:nvSpPr>
        <p:spPr>
          <a:xfrm>
            <a:off x="174171" y="1618343"/>
            <a:ext cx="3614058" cy="373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Remarks: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Why no policy update?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Why not using the policy update equation that we derived?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network input and output are different from the DQN paper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1C37B2-F4E1-0D83-CE17-44F7E47C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946" y="1030514"/>
            <a:ext cx="8040029" cy="45776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20F29D-5B92-600C-3A67-3FDA1D7B2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" y="5615610"/>
            <a:ext cx="5201836" cy="11850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41D363-0368-31E2-02BA-80A7E686B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080" y="5352956"/>
            <a:ext cx="2292181" cy="15050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6A99E0-0F3C-E2D3-6D06-57E3D6995EDF}"/>
              </a:ext>
            </a:extLst>
          </p:cNvPr>
          <p:cNvSpPr txBox="1"/>
          <p:nvPr/>
        </p:nvSpPr>
        <p:spPr>
          <a:xfrm>
            <a:off x="6237484" y="5863740"/>
            <a:ext cx="706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比较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779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  - Experience replay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F3090-0F04-1278-3947-F997FBAA57F7}"/>
              </a:ext>
            </a:extLst>
          </p:cNvPr>
          <p:cNvSpPr txBox="1"/>
          <p:nvPr/>
        </p:nvSpPr>
        <p:spPr>
          <a:xfrm>
            <a:off x="174171" y="1618343"/>
            <a:ext cx="3570515" cy="3298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Illustrative example: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ts val="28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This example aims 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learn optimal action values for every state-action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pair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</a:t>
            </a:r>
          </a:p>
          <a:p>
            <a:pPr>
              <a:lnSpc>
                <a:spcPts val="2800"/>
              </a:lnSpc>
            </a:pP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lnSpc>
                <a:spcPts val="28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Once the optimal action values are obtained, the </a:t>
            </a:r>
            <a:r>
              <a:rPr lang="en-US" altLang="zh-CN" sz="2000" dirty="0">
                <a:solidFill>
                  <a:srgbClr val="5265F0"/>
                </a:solidFill>
                <a:effectLst/>
                <a:latin typeface="Comic Sans MS" panose="030F0702030302020204" pitchFamily="66" charset="0"/>
              </a:rPr>
              <a:t>optimal greedy policy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can be obtained immediately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00D2A0-1C93-C1AC-69DB-2F4BFE70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820" y="1448134"/>
            <a:ext cx="8088009" cy="39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2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D4723E-9DE6-A3CC-F8AC-1B510C34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12" y="1264344"/>
            <a:ext cx="7468074" cy="5241298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3EC1586-EB88-9A82-3558-0A1446C1914B}"/>
              </a:ext>
            </a:extLst>
          </p:cNvPr>
          <p:cNvCxnSpPr>
            <a:cxnSpLocks/>
          </p:cNvCxnSpPr>
          <p:nvPr/>
        </p:nvCxnSpPr>
        <p:spPr>
          <a:xfrm flipH="1">
            <a:off x="3886199" y="3955772"/>
            <a:ext cx="238539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594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38186" y="1717799"/>
                <a:ext cx="10642600" cy="42389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lim>
                      </m:limLow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lim>
                      </m:limLow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The benefits: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tabular representation needs to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store |S|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state values. 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Now, we need to only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store two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parameters a and b.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Every time we would like to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use the value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of s, 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Such a benefit is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not free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 It comes with a cost: the state values can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not be represented accurately. This is why this method is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called value</a:t>
                </a:r>
                <a:b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approximation.</a:t>
                </a:r>
                <a:endParaRPr lang="en-US" altLang="zh-CN" sz="2000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86" y="1717799"/>
                <a:ext cx="10642600" cy="4238981"/>
              </a:xfrm>
              <a:prstGeom prst="rect">
                <a:avLst/>
              </a:prstGeom>
              <a:blipFill>
                <a:blip r:embed="rId3"/>
                <a:stretch>
                  <a:fillRect l="-630" b="-1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7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3" y="352358"/>
            <a:ext cx="6720114" cy="678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Deep Q-learning</a:t>
            </a:r>
            <a:endParaRPr lang="zh-CN" alt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0D5077-3FA1-8987-D1D7-467603579ABE}"/>
              </a:ext>
            </a:extLst>
          </p:cNvPr>
          <p:cNvSpPr txBox="1"/>
          <p:nvPr/>
        </p:nvSpPr>
        <p:spPr>
          <a:xfrm>
            <a:off x="965200" y="1523779"/>
            <a:ext cx="100366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What if we only use a single episode of 100 steps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? Insufficient data </a:t>
            </a:r>
            <a:endParaRPr lang="zh-CN" altLang="en-US" sz="2200" dirty="0">
              <a:latin typeface="Comic Sans MS" panose="030F0702030302020204" pitchFamily="66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7EB830-57BE-7B5A-BD21-8231A1BDE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343" y="2068224"/>
            <a:ext cx="6850744" cy="24802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3FDE1A-B5F4-5975-5311-BB902AA97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44" y="4548468"/>
            <a:ext cx="6614899" cy="20871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0A34FC-7A85-04C8-0C64-9C56FD1E5B52}"/>
              </a:ext>
            </a:extLst>
          </p:cNvPr>
          <p:cNvSpPr txBox="1"/>
          <p:nvPr/>
        </p:nvSpPr>
        <p:spPr>
          <a:xfrm>
            <a:off x="506855" y="4964889"/>
            <a:ext cx="51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收敛：表示神经网络逼近了目前的样本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(</a:t>
            </a:r>
            <a:r>
              <a:rPr lang="en-US" altLang="zh-CN" dirty="0" err="1">
                <a:solidFill>
                  <a:srgbClr val="0000FF"/>
                </a:solidFill>
                <a:latin typeface="Comic Sans MS" panose="030F0702030302020204" pitchFamily="66" charset="0"/>
              </a:rPr>
              <a:t>s,a,yT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53894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6466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Motivating Examples: curve fitting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87537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Algorithm for state value estimation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44358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Sarsa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06260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Q-learning with function approximation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180690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Deep Leaning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352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457199"/>
            <a:ext cx="2565400" cy="397385"/>
          </a:xfrm>
        </p:spPr>
        <p:txBody>
          <a:bodyPr/>
          <a:lstStyle/>
          <a:p>
            <a:r>
              <a:rPr lang="en-US" altLang="zh-CN" sz="3000" dirty="0">
                <a:latin typeface="Comic Sans MS" panose="030F0702030302020204" pitchFamily="66" charset="0"/>
              </a:rPr>
              <a:t>Summary</a:t>
            </a:r>
            <a:endParaRPr lang="zh-CN" altLang="en-US" sz="30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600" y="1899866"/>
            <a:ext cx="10781145" cy="1559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This lecture introduces the method of value function approximation. 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First, understand the basic idea. 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Second, understand the basic algorithms.</a:t>
            </a:r>
            <a:endParaRPr lang="zh-CN" altLang="en-US" sz="2200" dirty="0"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01045" y="5275785"/>
            <a:ext cx="4932213" cy="76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dirty="0">
                <a:solidFill>
                  <a:srgbClr val="025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Any Questions?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25A9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558800" y="566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2850" y="1812222"/>
                <a:ext cx="10642600" cy="32615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Comic Sans MS" panose="030F0702030302020204" pitchFamily="66" charset="0"/>
                  </a:rPr>
                  <a:t>Second, we use also fit the points using a </a:t>
                </a:r>
                <a:r>
                  <a:rPr lang="en-US" altLang="zh-CN" b="1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second-order curve</a:t>
                </a:r>
                <a:r>
                  <a:rPr lang="en-US" altLang="zh-CN" b="1" dirty="0">
                    <a:latin typeface="Comic Sans MS" panose="030F0702030302020204" pitchFamily="66" charset="0"/>
                  </a:rPr>
                  <a:t>:</a:t>
                </a:r>
                <a:br>
                  <a:rPr lang="en-US" altLang="zh-CN" sz="2000" b="1" dirty="0">
                    <a:latin typeface="Comic Sans MS" panose="030F0702030302020204" pitchFamily="66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𝑏𝑠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lim>
                      </m:limLow>
                      <m:limLow>
                        <m:limLow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lim>
                      </m:limLow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In this case,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• The dimensions of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increase, but the values may be fitted more accurately.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• Although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is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nonlinear in s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, it is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linear in w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 The nonlinearity is contained in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.</a:t>
                </a:r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50" y="1812222"/>
                <a:ext cx="10642600" cy="3261534"/>
              </a:xfrm>
              <a:prstGeom prst="rect">
                <a:avLst/>
              </a:prstGeom>
              <a:blipFill>
                <a:blip r:embed="rId3"/>
                <a:stretch>
                  <a:fillRect l="-630" r="-401" b="-2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28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2850" y="1812222"/>
            <a:ext cx="10642600" cy="18879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Third, </a:t>
            </a:r>
            <a:r>
              <a:rPr lang="en-US" altLang="zh-CN" sz="2000" dirty="0">
                <a:latin typeface="Comic Sans MS" panose="030F0702030302020204" pitchFamily="66" charset="0"/>
              </a:rPr>
              <a:t>we can use even </a:t>
            </a:r>
            <a:r>
              <a:rPr lang="en-US" altLang="zh-CN" sz="2000" b="1" dirty="0">
                <a:solidFill>
                  <a:srgbClr val="5265F0"/>
                </a:solidFill>
                <a:latin typeface="Comic Sans MS" panose="030F0702030302020204" pitchFamily="66" charset="0"/>
              </a:rPr>
              <a:t>higher-order</a:t>
            </a:r>
            <a:r>
              <a:rPr lang="en-US" altLang="zh-CN" sz="2000" dirty="0">
                <a:latin typeface="Comic Sans MS" panose="030F0702030302020204" pitchFamily="66" charset="0"/>
              </a:rPr>
              <a:t> polynomial curves or other complex curves to fit the dots.</a:t>
            </a:r>
            <a:br>
              <a:rPr lang="en-US" altLang="zh-CN" sz="2000" dirty="0">
                <a:latin typeface="Comic Sans MS" panose="030F0702030302020204" pitchFamily="66" charset="0"/>
              </a:rPr>
            </a:br>
            <a:r>
              <a:rPr lang="en-US" altLang="zh-CN" sz="2000" dirty="0">
                <a:latin typeface="Comic Sans MS" panose="030F0702030302020204" pitchFamily="66" charset="0"/>
              </a:rPr>
              <a:t>• </a:t>
            </a:r>
            <a:r>
              <a:rPr lang="en-US" altLang="zh-CN" sz="2000" b="1" dirty="0">
                <a:latin typeface="Comic Sans MS" panose="030F0702030302020204" pitchFamily="66" charset="0"/>
              </a:rPr>
              <a:t>Advantage</a:t>
            </a:r>
            <a:r>
              <a:rPr lang="en-US" altLang="zh-CN" sz="2000" dirty="0">
                <a:latin typeface="Comic Sans MS" panose="030F0702030302020204" pitchFamily="66" charset="0"/>
              </a:rPr>
              <a:t>: It can better approximate.</a:t>
            </a:r>
            <a:br>
              <a:rPr lang="en-US" altLang="zh-CN" sz="2000" dirty="0">
                <a:latin typeface="Comic Sans MS" panose="030F0702030302020204" pitchFamily="66" charset="0"/>
              </a:rPr>
            </a:br>
            <a:r>
              <a:rPr lang="en-US" altLang="zh-CN" sz="2000" dirty="0">
                <a:latin typeface="Comic Sans MS" panose="030F0702030302020204" pitchFamily="66" charset="0"/>
              </a:rPr>
              <a:t>• </a:t>
            </a:r>
            <a:r>
              <a:rPr lang="en-US" altLang="zh-CN" sz="2000" b="1" dirty="0">
                <a:latin typeface="Comic Sans MS" panose="030F0702030302020204" pitchFamily="66" charset="0"/>
              </a:rPr>
              <a:t>Disadvantage</a:t>
            </a:r>
            <a:r>
              <a:rPr lang="en-US" altLang="zh-CN" sz="2000" dirty="0">
                <a:latin typeface="Comic Sans MS" panose="030F0702030302020204" pitchFamily="66" charset="0"/>
              </a:rPr>
              <a:t>: It needs more parameters.</a:t>
            </a:r>
            <a:endParaRPr lang="en-US" altLang="zh-CN" sz="2000" kern="100" dirty="0">
              <a:effectLst/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8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Motivating examples: curve fitting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38186" y="1717799"/>
                <a:ext cx="10642600" cy="3734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u="sng" dirty="0">
                    <a:latin typeface="Comic Sans MS" panose="030F0702030302020204" pitchFamily="66" charset="0"/>
                  </a:rPr>
                  <a:t>Quick summary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: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• Idea: Approximate the state and action values using 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    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parameterized functions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: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where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is the parameter vector.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• Key difference: How to access and assign the value of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b="1" dirty="0">
                    <a:latin typeface="Comic Sans MS" panose="030F0702030302020204" pitchFamily="66" charset="0"/>
                  </a:rPr>
                  <a:t>Advantage: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   1) </a:t>
                </a:r>
                <a:r>
                  <a:rPr lang="en-US" altLang="zh-CN" sz="2000" b="1" dirty="0">
                    <a:latin typeface="Comic Sans MS" panose="030F0702030302020204" pitchFamily="66" charset="0"/>
                  </a:rPr>
                  <a:t>Storage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: The dimension of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may be </a:t>
                </a:r>
                <a:r>
                  <a:rPr lang="en-US" altLang="zh-CN" sz="2000" dirty="0">
                    <a:solidFill>
                      <a:srgbClr val="5265F0"/>
                    </a:solidFill>
                    <a:latin typeface="Comic Sans MS" panose="030F0702030302020204" pitchFamily="66" charset="0"/>
                  </a:rPr>
                  <a:t>much less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than |S|.</a:t>
                </a:r>
                <a:br>
                  <a:rPr lang="en-US" altLang="zh-CN" sz="2000" dirty="0">
                    <a:latin typeface="Comic Sans MS" panose="030F0702030302020204" pitchFamily="66" charset="0"/>
                  </a:rPr>
                </a:br>
                <a:r>
                  <a:rPr lang="en-US" altLang="zh-CN" sz="2000" dirty="0">
                    <a:latin typeface="Comic Sans MS" panose="030F0702030302020204" pitchFamily="66" charset="0"/>
                  </a:rPr>
                  <a:t>  2) </a:t>
                </a:r>
                <a:r>
                  <a:rPr lang="en-US" altLang="zh-CN" sz="2000" b="1" dirty="0">
                    <a:latin typeface="Comic Sans MS" panose="030F0702030302020204" pitchFamily="66" charset="0"/>
                  </a:rPr>
                  <a:t>Generalization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: When a state s is visited, the parameter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is updated so that the values of some other unvisited states can also be updated</a:t>
                </a:r>
                <a:endParaRPr lang="en-US" altLang="zh-CN" sz="2000" kern="100" dirty="0">
                  <a:solidFill>
                    <a:srgbClr val="5265F0"/>
                  </a:solidFill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86" y="1717799"/>
                <a:ext cx="10642600" cy="3734612"/>
              </a:xfrm>
              <a:prstGeom prst="rect">
                <a:avLst/>
              </a:prstGeom>
              <a:blipFill>
                <a:blip r:embed="rId3"/>
                <a:stretch>
                  <a:fillRect l="-630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168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3849186-59f5-4a74-8111-e5425f940968"/>
  <p:tag name="COMMONDATA" val="eyJoZGlkIjoiNWE0MzEyMGY4NDk1YzhmNTBlNjJiNDJhYjA4YTk3NDYifQ=="/>
</p:tagLst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2973</Words>
  <Application>Microsoft Office PowerPoint</Application>
  <PresentationFormat>宽屏</PresentationFormat>
  <Paragraphs>443</Paragraphs>
  <Slides>63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72" baseType="lpstr">
      <vt:lpstr>等线</vt:lpstr>
      <vt:lpstr>微软雅黑</vt:lpstr>
      <vt:lpstr>Arial</vt:lpstr>
      <vt:lpstr>Calibri</vt:lpstr>
      <vt:lpstr>Cambria Math</vt:lpstr>
      <vt:lpstr>Comic Sans MS</vt:lpstr>
      <vt:lpstr>Wingdings</vt:lpstr>
      <vt:lpstr>Office Theme</vt:lpstr>
      <vt:lpstr>1_Office Theme</vt:lpstr>
      <vt:lpstr>PowerPoint 演示文稿</vt:lpstr>
      <vt:lpstr>PowerPoint 演示文稿</vt:lpstr>
      <vt:lpstr>Motivating examples: curve fitting</vt:lpstr>
      <vt:lpstr>Motivating examples: curve fitting</vt:lpstr>
      <vt:lpstr>Motivating examples: curve fitting</vt:lpstr>
      <vt:lpstr>Motivating examples: curve fitting</vt:lpstr>
      <vt:lpstr>Motivating examples: curve fitting</vt:lpstr>
      <vt:lpstr>Motivating examples: curve fitting</vt:lpstr>
      <vt:lpstr>Motivating examples: curve fitting</vt:lpstr>
      <vt:lpstr>PowerPoint 演示文稿</vt:lpstr>
      <vt:lpstr>Objective function</vt:lpstr>
      <vt:lpstr>Objective function</vt:lpstr>
      <vt:lpstr>Objective function</vt:lpstr>
      <vt:lpstr>Objective function</vt:lpstr>
      <vt:lpstr>Objective function - stationary distribution</vt:lpstr>
      <vt:lpstr>Objective function - stationary distribution</vt:lpstr>
      <vt:lpstr>Objective function - stationary distribution</vt:lpstr>
      <vt:lpstr>Optimization algorithm </vt:lpstr>
      <vt:lpstr>Optimization algorithm </vt:lpstr>
      <vt:lpstr>Optimization algorithm </vt:lpstr>
      <vt:lpstr>Optimization algorithm </vt:lpstr>
      <vt:lpstr>Selection of function approximators </vt:lpstr>
      <vt:lpstr>Linear function approximation</vt:lpstr>
      <vt:lpstr>Linear function approximation</vt:lpstr>
      <vt:lpstr>Linear function approximation</vt:lpstr>
      <vt:lpstr>Linear function approximation</vt:lpstr>
      <vt:lpstr>Illustrative examples</vt:lpstr>
      <vt:lpstr>Illustrative examples</vt:lpstr>
      <vt:lpstr>Linear function approximation</vt:lpstr>
      <vt:lpstr>Linear function approximation</vt:lpstr>
      <vt:lpstr>Linear function approximation</vt:lpstr>
      <vt:lpstr>Linear function approximation</vt:lpstr>
      <vt:lpstr>Linear function approximation</vt:lpstr>
      <vt:lpstr>Summary of the story  </vt:lpstr>
      <vt:lpstr>Theoretical analysis   </vt:lpstr>
      <vt:lpstr>Theoretical analysis   </vt:lpstr>
      <vt:lpstr>Theoretical analysis   </vt:lpstr>
      <vt:lpstr>PowerPoint 演示文稿</vt:lpstr>
      <vt:lpstr>Sarsa with function approximation    </vt:lpstr>
      <vt:lpstr>Sarsa with function approximation    </vt:lpstr>
      <vt:lpstr>Sarsa with function approximation    </vt:lpstr>
      <vt:lpstr>PowerPoint 演示文稿</vt:lpstr>
      <vt:lpstr>Q-learning with function approximation    </vt:lpstr>
      <vt:lpstr>Q-learning with function approximation    </vt:lpstr>
      <vt:lpstr>Q-learning with function approximation    </vt:lpstr>
      <vt:lpstr>PowerPoint 演示文稿</vt:lpstr>
      <vt:lpstr>Deep Q-learning</vt:lpstr>
      <vt:lpstr>Deep Q-learning</vt:lpstr>
      <vt:lpstr>Deep Q-learning</vt:lpstr>
      <vt:lpstr>Deep Q-learning</vt:lpstr>
      <vt:lpstr>Deep Q-learning</vt:lpstr>
      <vt:lpstr>Deep Q-learning  - Two networks</vt:lpstr>
      <vt:lpstr>Deep Q-learning  - Experience replay</vt:lpstr>
      <vt:lpstr>Deep Q-learning  - Experience replay</vt:lpstr>
      <vt:lpstr>Deep Q-learning  - Experience replay</vt:lpstr>
      <vt:lpstr>Deep Q-learning  - Experience replay</vt:lpstr>
      <vt:lpstr>Deep Q-learning  - Experience replay</vt:lpstr>
      <vt:lpstr>Deep Q-learning  - Experience replay</vt:lpstr>
      <vt:lpstr>Deep Q-learning</vt:lpstr>
      <vt:lpstr>Deep Q-learning</vt:lpstr>
      <vt:lpstr>PowerPoint 演示文稿</vt:lpstr>
      <vt:lpstr>Summary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San</dc:creator>
  <cp:lastModifiedBy>Duan Shihong</cp:lastModifiedBy>
  <cp:revision>1191</cp:revision>
  <dcterms:created xsi:type="dcterms:W3CDTF">2023-02-28T07:25:00Z</dcterms:created>
  <dcterms:modified xsi:type="dcterms:W3CDTF">2023-05-08T14:45:00Z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8356CCC58A91464EA8301EB04140F8E8_13</vt:lpwstr>
  </property>
  <property fmtid="{D5CDD505-2E9C-101B-9397-08002B2CF9AE}" pid="3" name="KSOProductBuildVer">
    <vt:lpwstr>2052-11.1.0.14309</vt:lpwstr>
  </property>
</Properties>
</file>